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viewProps" Target="view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tableStyles" Target="tableStyle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DDE65-BEBA-5313-E62C-A6EAF3E7C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7D812B-2DA3-8A3A-477B-2FEF9779F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0DB03-BD13-7EB1-B610-94DFF607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7626-D47D-47B3-94EC-BA51429E83A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FB541-4020-7D5B-BBDE-F9A82B7F8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24E78-33E0-0C1B-C31B-73F1A0E85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82876-5735-4DA7-91AA-5AC657EF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4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C1949-3CD7-440B-F1D8-0A913163B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B66A48-5094-1B10-2916-C6E4DABBC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E9F83-ECBD-E8A8-DFD6-A2BF4CA0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7626-D47D-47B3-94EC-BA51429E83A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A1FD0-79F5-9A67-1846-5B74463B0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F09B8-707E-9DA7-6023-34C94598F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82876-5735-4DA7-91AA-5AC657EF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81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16265F-1A4C-7A7B-5553-DDDCFCAC2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195494-8459-F7A8-14E5-7EEDDAFCF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5D2B4-D028-5E8E-4E65-989A6EC42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7626-D47D-47B3-94EC-BA51429E83A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35CC9-F54E-4041-7112-9106D2881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506B4-C338-0120-D30D-CC2399A0F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82876-5735-4DA7-91AA-5AC657EF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9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B2085-EE04-4AF5-7F83-F07AD7D18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E0B18-69B3-317F-5EE9-4FA78E2AD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3AE82-C095-88AD-A4BB-23268CD06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7626-D47D-47B3-94EC-BA51429E83A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A5D4F-26D1-9C32-7740-C9D57B69A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6A74A-FDAF-846F-1B4B-2B0AC1C5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82876-5735-4DA7-91AA-5AC657EF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ADB02-EE35-1779-666E-1659B247D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EF6B6-B491-174F-5192-BA10E8165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78675-4EB0-37F2-19F6-85490046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7626-D47D-47B3-94EC-BA51429E83A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CA193-7361-F981-C7CA-D54A57C33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D0CD0-624E-69E0-BD46-DC2817D9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82876-5735-4DA7-91AA-5AC657EF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3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D7E0F-BCBC-BC86-ACF1-79E31BD74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44B2E-F735-7E38-1B43-E87C65ECC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188BC-2CC5-EE89-DC03-79F872F5A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007704-6E3B-0486-466C-77522AE57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7626-D47D-47B3-94EC-BA51429E83A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852A4-6239-E4D9-253A-78B0A497D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7BB19-57DA-0BC4-FCC2-FF059A0CB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82876-5735-4DA7-91AA-5AC657EF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35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2A571-D899-7BCC-2FFC-71E6C05F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42FBE-1119-956D-89FD-A781FC3C8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92F3A-DBBB-82FA-AAA3-9EF17FAFE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5F4CE-B7BD-B6F7-CDAE-52F0F29BCA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02D045-4DBD-51CF-D75A-128602C561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D144AA-F55C-DD8E-7D22-72BC9A1A7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7626-D47D-47B3-94EC-BA51429E83A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488C3-049C-55C6-3B1E-AFF14EBB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CFC6C2-07AA-6764-7552-38A3EAAF1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82876-5735-4DA7-91AA-5AC657EF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16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88A3D-DE48-92E9-5117-ACE64F0DF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C5804-0BEB-18AB-33BA-52E56650E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7626-D47D-47B3-94EC-BA51429E83A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42FA4-02F7-080E-F87E-FCA620B12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D36042-2BA7-BEC7-29FF-F03AD002B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82876-5735-4DA7-91AA-5AC657EF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826939-A43D-AC9F-02FE-1D01800FF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7626-D47D-47B3-94EC-BA51429E83A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DBAAAF-4A99-308A-FDFC-FCE58C53F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DF72-64DF-B858-B616-84BC36459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82876-5735-4DA7-91AA-5AC657EF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17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58756-C9F2-2E04-2C8D-67DDCE43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D3CFB-2590-3F06-16B8-E65725BC7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C5282-FC7F-F99F-0791-CC9C55CD9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1E3CC-390A-5F80-7CE6-8953820A6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7626-D47D-47B3-94EC-BA51429E83A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7E8BC-09DF-05AB-488E-FEB39BBE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6DFE6-EA42-CF1A-6199-E3078C8A3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82876-5735-4DA7-91AA-5AC657EF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0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44223-F86E-0307-507E-66F17E3A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DE14B4-2F46-C4BF-3A98-BD974EE48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505E7B-EB97-E4F3-24D3-F615BCCD8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7B7C0-D254-222C-6562-D3CB1697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7626-D47D-47B3-94EC-BA51429E83A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11C7A-ECA8-3D85-D72D-7B59CD35C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AD567-F5B2-CBE3-4FF3-AFA23C37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82876-5735-4DA7-91AA-5AC657EF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1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A56A8-3430-4F01-5FE7-06AE53C06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3AA1A-9AE4-C8BD-A39E-DA1287918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5949B-9334-9DB9-E9CC-F4843607CB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4C7626-D47D-47B3-94EC-BA51429E83A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14FC-2142-A866-0582-36D82D8A6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C23C7-2FC1-DD9A-3749-0310AC7A6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882876-5735-4DA7-91AA-5AC657EF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47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193FA4-13F1-579E-9AAF-C0E9239A7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7200" dirty="0"/>
              <a:t>Wild Day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836E3C-C921-F74A-A026-E0F754B72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en-US" sz="2800" dirty="0"/>
              <a:t>Episode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23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48">
            <a:extLst>
              <a:ext uri="{FF2B5EF4-FFF2-40B4-BE49-F238E27FC236}">
                <a16:creationId xmlns:a16="http://schemas.microsoft.com/office/drawing/2014/main" id="{60E17F1B-5A03-CEE7-05EB-78D9C8E9AB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2277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024">
            <a:extLst>
              <a:ext uri="{FF2B5EF4-FFF2-40B4-BE49-F238E27FC236}">
                <a16:creationId xmlns:a16="http://schemas.microsoft.com/office/drawing/2014/main" id="{763AC889-5A71-A0A5-197B-457ED92F8D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403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025">
            <a:extLst>
              <a:ext uri="{FF2B5EF4-FFF2-40B4-BE49-F238E27FC236}">
                <a16:creationId xmlns:a16="http://schemas.microsoft.com/office/drawing/2014/main" id="{4F29F96B-D3CE-2F9B-56AC-51CA43E61E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074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027">
            <a:extLst>
              <a:ext uri="{FF2B5EF4-FFF2-40B4-BE49-F238E27FC236}">
                <a16:creationId xmlns:a16="http://schemas.microsoft.com/office/drawing/2014/main" id="{31E1703C-77D6-632C-756D-7D34F781A9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606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034">
            <a:extLst>
              <a:ext uri="{FF2B5EF4-FFF2-40B4-BE49-F238E27FC236}">
                <a16:creationId xmlns:a16="http://schemas.microsoft.com/office/drawing/2014/main" id="{EBA9CA21-7B2B-9BE7-52FB-D90B6C3D62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075" y="0"/>
            <a:ext cx="4894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470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040">
            <a:extLst>
              <a:ext uri="{FF2B5EF4-FFF2-40B4-BE49-F238E27FC236}">
                <a16:creationId xmlns:a16="http://schemas.microsoft.com/office/drawing/2014/main" id="{070C9FB8-7777-4094-27D7-F2D9FFF151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75" y="0"/>
            <a:ext cx="10787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936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042">
            <a:extLst>
              <a:ext uri="{FF2B5EF4-FFF2-40B4-BE49-F238E27FC236}">
                <a16:creationId xmlns:a16="http://schemas.microsoft.com/office/drawing/2014/main" id="{4B2EE343-B376-94BD-006D-8F61B8E386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688" y="0"/>
            <a:ext cx="4745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901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043">
            <a:extLst>
              <a:ext uri="{FF2B5EF4-FFF2-40B4-BE49-F238E27FC236}">
                <a16:creationId xmlns:a16="http://schemas.microsoft.com/office/drawing/2014/main" id="{235BA3B4-0EEB-3C33-03A5-77BFADD430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106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052">
            <a:extLst>
              <a:ext uri="{FF2B5EF4-FFF2-40B4-BE49-F238E27FC236}">
                <a16:creationId xmlns:a16="http://schemas.microsoft.com/office/drawing/2014/main" id="{ADE14131-2379-ADF8-D3D5-ECADF3740F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3365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053">
            <a:extLst>
              <a:ext uri="{FF2B5EF4-FFF2-40B4-BE49-F238E27FC236}">
                <a16:creationId xmlns:a16="http://schemas.microsoft.com/office/drawing/2014/main" id="{7F11E6B6-0FE7-850E-D6CF-501FC82EAC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8404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069">
            <a:extLst>
              <a:ext uri="{FF2B5EF4-FFF2-40B4-BE49-F238E27FC236}">
                <a16:creationId xmlns:a16="http://schemas.microsoft.com/office/drawing/2014/main" id="{D6C60CBF-529F-F38D-9942-C5847B394A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375" y="0"/>
            <a:ext cx="6445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34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51">
            <a:extLst>
              <a:ext uri="{FF2B5EF4-FFF2-40B4-BE49-F238E27FC236}">
                <a16:creationId xmlns:a16="http://schemas.microsoft.com/office/drawing/2014/main" id="{4446F661-8833-2DBF-5441-3208EA7D39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828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077">
            <a:extLst>
              <a:ext uri="{FF2B5EF4-FFF2-40B4-BE49-F238E27FC236}">
                <a16:creationId xmlns:a16="http://schemas.microsoft.com/office/drawing/2014/main" id="{0691DD1A-0D1E-7EA4-B8FF-E43FD0EEA2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8" y="0"/>
            <a:ext cx="11020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5455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080">
            <a:extLst>
              <a:ext uri="{FF2B5EF4-FFF2-40B4-BE49-F238E27FC236}">
                <a16:creationId xmlns:a16="http://schemas.microsoft.com/office/drawing/2014/main" id="{49854DCD-B7C6-39A8-5FB4-692C058372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25" y="0"/>
            <a:ext cx="10088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0079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085">
            <a:extLst>
              <a:ext uri="{FF2B5EF4-FFF2-40B4-BE49-F238E27FC236}">
                <a16:creationId xmlns:a16="http://schemas.microsoft.com/office/drawing/2014/main" id="{C54ECD3F-50AE-1028-4B57-14AE133CD3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8204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45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089">
            <a:extLst>
              <a:ext uri="{FF2B5EF4-FFF2-40B4-BE49-F238E27FC236}">
                <a16:creationId xmlns:a16="http://schemas.microsoft.com/office/drawing/2014/main" id="{4F8E1B8C-2003-6C3C-7C00-A02CB57F77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00" y="0"/>
            <a:ext cx="10641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348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096">
            <a:extLst>
              <a:ext uri="{FF2B5EF4-FFF2-40B4-BE49-F238E27FC236}">
                <a16:creationId xmlns:a16="http://schemas.microsoft.com/office/drawing/2014/main" id="{79235A40-B43B-8FDD-DA54-8DDD66E8F3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763" y="0"/>
            <a:ext cx="7862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6128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104">
            <a:extLst>
              <a:ext uri="{FF2B5EF4-FFF2-40B4-BE49-F238E27FC236}">
                <a16:creationId xmlns:a16="http://schemas.microsoft.com/office/drawing/2014/main" id="{65897B77-EA1B-F6E8-63E2-7F6B770C5C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461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107">
            <a:extLst>
              <a:ext uri="{FF2B5EF4-FFF2-40B4-BE49-F238E27FC236}">
                <a16:creationId xmlns:a16="http://schemas.microsoft.com/office/drawing/2014/main" id="{4675ED72-DB31-2218-A759-7AE9B86A7A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025" y="0"/>
            <a:ext cx="9250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2085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134">
            <a:extLst>
              <a:ext uri="{FF2B5EF4-FFF2-40B4-BE49-F238E27FC236}">
                <a16:creationId xmlns:a16="http://schemas.microsoft.com/office/drawing/2014/main" id="{F6C21C94-E9BD-5758-2F13-33C462AA75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63" y="0"/>
            <a:ext cx="1141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9656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137">
            <a:extLst>
              <a:ext uri="{FF2B5EF4-FFF2-40B4-BE49-F238E27FC236}">
                <a16:creationId xmlns:a16="http://schemas.microsoft.com/office/drawing/2014/main" id="{8ADD16B1-08A8-BD62-A19E-443858B3C6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150" y="0"/>
            <a:ext cx="9283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2851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159">
            <a:extLst>
              <a:ext uri="{FF2B5EF4-FFF2-40B4-BE49-F238E27FC236}">
                <a16:creationId xmlns:a16="http://schemas.microsoft.com/office/drawing/2014/main" id="{E5768183-5B7F-7DC5-FFD7-FFE276FA91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7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54">
            <a:extLst>
              <a:ext uri="{FF2B5EF4-FFF2-40B4-BE49-F238E27FC236}">
                <a16:creationId xmlns:a16="http://schemas.microsoft.com/office/drawing/2014/main" id="{C544A79B-94A3-D7D0-F1AE-D417660C35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9218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162">
            <a:extLst>
              <a:ext uri="{FF2B5EF4-FFF2-40B4-BE49-F238E27FC236}">
                <a16:creationId xmlns:a16="http://schemas.microsoft.com/office/drawing/2014/main" id="{4959BD42-59FA-6686-53E3-5207F324D3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650" y="0"/>
            <a:ext cx="8393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987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210">
            <a:extLst>
              <a:ext uri="{FF2B5EF4-FFF2-40B4-BE49-F238E27FC236}">
                <a16:creationId xmlns:a16="http://schemas.microsoft.com/office/drawing/2014/main" id="{7E8E71AB-A9C6-2662-4F8C-A8E68F1441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913" y="0"/>
            <a:ext cx="8512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1666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211">
            <a:extLst>
              <a:ext uri="{FF2B5EF4-FFF2-40B4-BE49-F238E27FC236}">
                <a16:creationId xmlns:a16="http://schemas.microsoft.com/office/drawing/2014/main" id="{61EF735D-DE79-5C44-49B3-ADB3DF60A6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13" y="0"/>
            <a:ext cx="11153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6659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212">
            <a:extLst>
              <a:ext uri="{FF2B5EF4-FFF2-40B4-BE49-F238E27FC236}">
                <a16:creationId xmlns:a16="http://schemas.microsoft.com/office/drawing/2014/main" id="{1FE57228-0CD0-03AA-DEA2-417133EAA4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875" y="0"/>
            <a:ext cx="10126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2880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214">
            <a:extLst>
              <a:ext uri="{FF2B5EF4-FFF2-40B4-BE49-F238E27FC236}">
                <a16:creationId xmlns:a16="http://schemas.microsoft.com/office/drawing/2014/main" id="{E108C32F-3171-557E-AA7B-884E9B0B6D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8196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215">
            <a:extLst>
              <a:ext uri="{FF2B5EF4-FFF2-40B4-BE49-F238E27FC236}">
                <a16:creationId xmlns:a16="http://schemas.microsoft.com/office/drawing/2014/main" id="{EF50B3B2-0A4D-7A9E-50CD-4F882DD0EA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188" y="0"/>
            <a:ext cx="842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1895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221">
            <a:extLst>
              <a:ext uri="{FF2B5EF4-FFF2-40B4-BE49-F238E27FC236}">
                <a16:creationId xmlns:a16="http://schemas.microsoft.com/office/drawing/2014/main" id="{0E216573-CA33-1BAB-BA10-37D70EB003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63" y="0"/>
            <a:ext cx="10936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2822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223">
            <a:extLst>
              <a:ext uri="{FF2B5EF4-FFF2-40B4-BE49-F238E27FC236}">
                <a16:creationId xmlns:a16="http://schemas.microsoft.com/office/drawing/2014/main" id="{65D48181-A24E-A555-16F7-1083A0D4A3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50" y="0"/>
            <a:ext cx="11010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3178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224">
            <a:extLst>
              <a:ext uri="{FF2B5EF4-FFF2-40B4-BE49-F238E27FC236}">
                <a16:creationId xmlns:a16="http://schemas.microsoft.com/office/drawing/2014/main" id="{178D20FA-758C-BCE9-DBF8-C78E42132A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88" y="0"/>
            <a:ext cx="10004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533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230">
            <a:extLst>
              <a:ext uri="{FF2B5EF4-FFF2-40B4-BE49-F238E27FC236}">
                <a16:creationId xmlns:a16="http://schemas.microsoft.com/office/drawing/2014/main" id="{73FF5921-B4E7-5835-16B7-A139153D0A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8" y="0"/>
            <a:ext cx="10993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28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62">
            <a:extLst>
              <a:ext uri="{FF2B5EF4-FFF2-40B4-BE49-F238E27FC236}">
                <a16:creationId xmlns:a16="http://schemas.microsoft.com/office/drawing/2014/main" id="{2199AAEF-758E-43AD-E515-D02DD71AAA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163" y="0"/>
            <a:ext cx="8574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2051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245">
            <a:extLst>
              <a:ext uri="{FF2B5EF4-FFF2-40B4-BE49-F238E27FC236}">
                <a16:creationId xmlns:a16="http://schemas.microsoft.com/office/drawing/2014/main" id="{E28CF1A1-3C91-E93F-39FB-A4E377A4A0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0"/>
            <a:ext cx="10247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8338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270">
            <a:extLst>
              <a:ext uri="{FF2B5EF4-FFF2-40B4-BE49-F238E27FC236}">
                <a16:creationId xmlns:a16="http://schemas.microsoft.com/office/drawing/2014/main" id="{22BB4FA8-EBC3-5DE2-E602-41EFAB115F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763" y="0"/>
            <a:ext cx="4816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1917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277">
            <a:extLst>
              <a:ext uri="{FF2B5EF4-FFF2-40B4-BE49-F238E27FC236}">
                <a16:creationId xmlns:a16="http://schemas.microsoft.com/office/drawing/2014/main" id="{86280574-8E62-E29E-966C-D56FCEEDE5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5586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280">
            <a:extLst>
              <a:ext uri="{FF2B5EF4-FFF2-40B4-BE49-F238E27FC236}">
                <a16:creationId xmlns:a16="http://schemas.microsoft.com/office/drawing/2014/main" id="{1CA97E69-0099-4250-C9E4-35356A21E2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538" y="0"/>
            <a:ext cx="9686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3041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290">
            <a:extLst>
              <a:ext uri="{FF2B5EF4-FFF2-40B4-BE49-F238E27FC236}">
                <a16:creationId xmlns:a16="http://schemas.microsoft.com/office/drawing/2014/main" id="{E074CF18-E708-9CB7-7028-0BE3C8825A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150" y="0"/>
            <a:ext cx="9536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7527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298">
            <a:extLst>
              <a:ext uri="{FF2B5EF4-FFF2-40B4-BE49-F238E27FC236}">
                <a16:creationId xmlns:a16="http://schemas.microsoft.com/office/drawing/2014/main" id="{03FB60A9-E946-B9CE-9FB9-3C88B49D3A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6786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00">
            <a:extLst>
              <a:ext uri="{FF2B5EF4-FFF2-40B4-BE49-F238E27FC236}">
                <a16:creationId xmlns:a16="http://schemas.microsoft.com/office/drawing/2014/main" id="{A6B5765D-7367-C970-4880-23A450786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9740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14">
            <a:extLst>
              <a:ext uri="{FF2B5EF4-FFF2-40B4-BE49-F238E27FC236}">
                <a16:creationId xmlns:a16="http://schemas.microsoft.com/office/drawing/2014/main" id="{5FD89DB8-BF83-51DD-0D36-6C6C81D9E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7940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21">
            <a:extLst>
              <a:ext uri="{FF2B5EF4-FFF2-40B4-BE49-F238E27FC236}">
                <a16:creationId xmlns:a16="http://schemas.microsoft.com/office/drawing/2014/main" id="{FD7D4478-7503-2EFB-0884-29D62675DE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2688"/>
            <a:ext cx="12192000" cy="449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2559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22">
            <a:extLst>
              <a:ext uri="{FF2B5EF4-FFF2-40B4-BE49-F238E27FC236}">
                <a16:creationId xmlns:a16="http://schemas.microsoft.com/office/drawing/2014/main" id="{717E8589-81B0-F8A1-52B7-E74A654997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58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68">
            <a:extLst>
              <a:ext uri="{FF2B5EF4-FFF2-40B4-BE49-F238E27FC236}">
                <a16:creationId xmlns:a16="http://schemas.microsoft.com/office/drawing/2014/main" id="{7FCADF3A-7094-723C-E1E1-2163B6AA59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0609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25">
            <a:extLst>
              <a:ext uri="{FF2B5EF4-FFF2-40B4-BE49-F238E27FC236}">
                <a16:creationId xmlns:a16="http://schemas.microsoft.com/office/drawing/2014/main" id="{A1326841-748F-9505-02B9-E19E0049C7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188" y="0"/>
            <a:ext cx="9445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7617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26">
            <a:extLst>
              <a:ext uri="{FF2B5EF4-FFF2-40B4-BE49-F238E27FC236}">
                <a16:creationId xmlns:a16="http://schemas.microsoft.com/office/drawing/2014/main" id="{2E0535FD-7EC5-4877-626C-557109186D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463"/>
            <a:ext cx="12192000" cy="68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9441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29">
            <a:extLst>
              <a:ext uri="{FF2B5EF4-FFF2-40B4-BE49-F238E27FC236}">
                <a16:creationId xmlns:a16="http://schemas.microsoft.com/office/drawing/2014/main" id="{DCCE088C-FEEB-E14C-7588-A32A09C41F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188" y="0"/>
            <a:ext cx="9191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1183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31">
            <a:extLst>
              <a:ext uri="{FF2B5EF4-FFF2-40B4-BE49-F238E27FC236}">
                <a16:creationId xmlns:a16="http://schemas.microsoft.com/office/drawing/2014/main" id="{D843E7A1-6019-80B6-3B99-40633970D9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25" y="0"/>
            <a:ext cx="11180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9025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32">
            <a:extLst>
              <a:ext uri="{FF2B5EF4-FFF2-40B4-BE49-F238E27FC236}">
                <a16:creationId xmlns:a16="http://schemas.microsoft.com/office/drawing/2014/main" id="{D1AE7CDF-FF31-C1D3-6E86-378D7D7D5F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75" y="0"/>
            <a:ext cx="10812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005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42">
            <a:extLst>
              <a:ext uri="{FF2B5EF4-FFF2-40B4-BE49-F238E27FC236}">
                <a16:creationId xmlns:a16="http://schemas.microsoft.com/office/drawing/2014/main" id="{1B9444E2-E90F-0621-F40D-1F5F606232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0302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50">
            <a:extLst>
              <a:ext uri="{FF2B5EF4-FFF2-40B4-BE49-F238E27FC236}">
                <a16:creationId xmlns:a16="http://schemas.microsoft.com/office/drawing/2014/main" id="{EFC7A00E-A634-6D44-FFD0-DDB53874EC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025" y="0"/>
            <a:ext cx="9250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8811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59">
            <a:extLst>
              <a:ext uri="{FF2B5EF4-FFF2-40B4-BE49-F238E27FC236}">
                <a16:creationId xmlns:a16="http://schemas.microsoft.com/office/drawing/2014/main" id="{27C4661E-F0C6-ACDC-4B47-99326E4FF9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6851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62">
            <a:extLst>
              <a:ext uri="{FF2B5EF4-FFF2-40B4-BE49-F238E27FC236}">
                <a16:creationId xmlns:a16="http://schemas.microsoft.com/office/drawing/2014/main" id="{FD717EA4-3728-AFE1-5BB4-E257B40117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2688"/>
            <a:ext cx="12192000" cy="44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9727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77">
            <a:extLst>
              <a:ext uri="{FF2B5EF4-FFF2-40B4-BE49-F238E27FC236}">
                <a16:creationId xmlns:a16="http://schemas.microsoft.com/office/drawing/2014/main" id="{01568A63-6E39-67D6-6A05-0249F7E80E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97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71">
            <a:extLst>
              <a:ext uri="{FF2B5EF4-FFF2-40B4-BE49-F238E27FC236}">
                <a16:creationId xmlns:a16="http://schemas.microsoft.com/office/drawing/2014/main" id="{DEE251C3-1ECD-292F-B1D8-F82C8780A3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88" y="0"/>
            <a:ext cx="10460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269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83">
            <a:extLst>
              <a:ext uri="{FF2B5EF4-FFF2-40B4-BE49-F238E27FC236}">
                <a16:creationId xmlns:a16="http://schemas.microsoft.com/office/drawing/2014/main" id="{B60C0AF8-F50B-1940-8E10-2ECC858EDE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0"/>
            <a:ext cx="11068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7181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84">
            <a:extLst>
              <a:ext uri="{FF2B5EF4-FFF2-40B4-BE49-F238E27FC236}">
                <a16:creationId xmlns:a16="http://schemas.microsoft.com/office/drawing/2014/main" id="{41301143-4A46-772D-3FCA-4FD1DE8994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4275"/>
            <a:ext cx="12192000" cy="448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0712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86">
            <a:extLst>
              <a:ext uri="{FF2B5EF4-FFF2-40B4-BE49-F238E27FC236}">
                <a16:creationId xmlns:a16="http://schemas.microsoft.com/office/drawing/2014/main" id="{6C904C97-EAAE-9301-EB04-AECFADFE24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5428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87">
            <a:extLst>
              <a:ext uri="{FF2B5EF4-FFF2-40B4-BE49-F238E27FC236}">
                <a16:creationId xmlns:a16="http://schemas.microsoft.com/office/drawing/2014/main" id="{372AA2A6-B19A-75A0-BB03-DC8123C15C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7426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95">
            <a:extLst>
              <a:ext uri="{FF2B5EF4-FFF2-40B4-BE49-F238E27FC236}">
                <a16:creationId xmlns:a16="http://schemas.microsoft.com/office/drawing/2014/main" id="{DF8A0ACA-FE18-5683-B45F-C8DBFAB0AD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050" y="0"/>
            <a:ext cx="961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959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403">
            <a:extLst>
              <a:ext uri="{FF2B5EF4-FFF2-40B4-BE49-F238E27FC236}">
                <a16:creationId xmlns:a16="http://schemas.microsoft.com/office/drawing/2014/main" id="{A4F17721-AAF0-CF8E-F0BC-8EB6AA95CA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225" y="0"/>
            <a:ext cx="9353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682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414">
            <a:extLst>
              <a:ext uri="{FF2B5EF4-FFF2-40B4-BE49-F238E27FC236}">
                <a16:creationId xmlns:a16="http://schemas.microsoft.com/office/drawing/2014/main" id="{7B04DB13-33C5-E49C-C538-2A06F65652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38" y="0"/>
            <a:ext cx="10117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3413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418">
            <a:extLst>
              <a:ext uri="{FF2B5EF4-FFF2-40B4-BE49-F238E27FC236}">
                <a16:creationId xmlns:a16="http://schemas.microsoft.com/office/drawing/2014/main" id="{1F31B17E-CFC9-A871-BF83-6E0165C833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2392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427">
            <a:extLst>
              <a:ext uri="{FF2B5EF4-FFF2-40B4-BE49-F238E27FC236}">
                <a16:creationId xmlns:a16="http://schemas.microsoft.com/office/drawing/2014/main" id="{2B7D15AE-D02C-6F3C-2D31-AD3787C166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0606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431">
            <a:extLst>
              <a:ext uri="{FF2B5EF4-FFF2-40B4-BE49-F238E27FC236}">
                <a16:creationId xmlns:a16="http://schemas.microsoft.com/office/drawing/2014/main" id="{842A04A5-B4CE-782B-7439-1EDF4ED5CA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56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78">
            <a:extLst>
              <a:ext uri="{FF2B5EF4-FFF2-40B4-BE49-F238E27FC236}">
                <a16:creationId xmlns:a16="http://schemas.microsoft.com/office/drawing/2014/main" id="{25FDC35E-7DD2-ECD2-CBB3-55ACBCED86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00" y="0"/>
            <a:ext cx="10693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3066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438">
            <a:extLst>
              <a:ext uri="{FF2B5EF4-FFF2-40B4-BE49-F238E27FC236}">
                <a16:creationId xmlns:a16="http://schemas.microsoft.com/office/drawing/2014/main" id="{887091F5-43EA-26D6-9104-662B31772F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2367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455">
            <a:extLst>
              <a:ext uri="{FF2B5EF4-FFF2-40B4-BE49-F238E27FC236}">
                <a16:creationId xmlns:a16="http://schemas.microsoft.com/office/drawing/2014/main" id="{EE1B70F7-DF5D-FD83-17F1-5BE2A4F916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988" y="0"/>
            <a:ext cx="451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8935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458">
            <a:extLst>
              <a:ext uri="{FF2B5EF4-FFF2-40B4-BE49-F238E27FC236}">
                <a16:creationId xmlns:a16="http://schemas.microsoft.com/office/drawing/2014/main" id="{BB42890A-57D1-9681-F7BA-943FA1973D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225" y="0"/>
            <a:ext cx="9353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1534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477">
            <a:extLst>
              <a:ext uri="{FF2B5EF4-FFF2-40B4-BE49-F238E27FC236}">
                <a16:creationId xmlns:a16="http://schemas.microsoft.com/office/drawing/2014/main" id="{3259BB7C-7E7C-95D8-BA9C-972F9E0A15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8042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487">
            <a:extLst>
              <a:ext uri="{FF2B5EF4-FFF2-40B4-BE49-F238E27FC236}">
                <a16:creationId xmlns:a16="http://schemas.microsoft.com/office/drawing/2014/main" id="{4F4F8DFB-ED43-663C-54D2-ABA02D5409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75" y="0"/>
            <a:ext cx="1111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5547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502">
            <a:extLst>
              <a:ext uri="{FF2B5EF4-FFF2-40B4-BE49-F238E27FC236}">
                <a16:creationId xmlns:a16="http://schemas.microsoft.com/office/drawing/2014/main" id="{C48199BC-4435-37AC-D554-94E2A7BDB5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063" y="0"/>
            <a:ext cx="7380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0953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516">
            <a:extLst>
              <a:ext uri="{FF2B5EF4-FFF2-40B4-BE49-F238E27FC236}">
                <a16:creationId xmlns:a16="http://schemas.microsoft.com/office/drawing/2014/main" id="{4DD29E37-3B83-22B4-14F4-95493C1B40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850" y="0"/>
            <a:ext cx="9256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8817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517">
            <a:extLst>
              <a:ext uri="{FF2B5EF4-FFF2-40B4-BE49-F238E27FC236}">
                <a16:creationId xmlns:a16="http://schemas.microsoft.com/office/drawing/2014/main" id="{B6DCFB74-3A48-6276-9846-9FB7311C43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600" y="0"/>
            <a:ext cx="9193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2572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519">
            <a:extLst>
              <a:ext uri="{FF2B5EF4-FFF2-40B4-BE49-F238E27FC236}">
                <a16:creationId xmlns:a16="http://schemas.microsoft.com/office/drawing/2014/main" id="{D5EA4B57-2364-053B-8B3B-360D881803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75" y="0"/>
            <a:ext cx="10687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5570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543">
            <a:extLst>
              <a:ext uri="{FF2B5EF4-FFF2-40B4-BE49-F238E27FC236}">
                <a16:creationId xmlns:a16="http://schemas.microsoft.com/office/drawing/2014/main" id="{C467BBCD-626A-B745-0399-8CF94DE449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0"/>
            <a:ext cx="8570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85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82">
            <a:extLst>
              <a:ext uri="{FF2B5EF4-FFF2-40B4-BE49-F238E27FC236}">
                <a16:creationId xmlns:a16="http://schemas.microsoft.com/office/drawing/2014/main" id="{C32502AA-D08A-A654-23F6-82404A3818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0"/>
            <a:ext cx="11088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0324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557">
            <a:extLst>
              <a:ext uri="{FF2B5EF4-FFF2-40B4-BE49-F238E27FC236}">
                <a16:creationId xmlns:a16="http://schemas.microsoft.com/office/drawing/2014/main" id="{38746846-0D94-7B15-67E0-B6303E3CEA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13" y="0"/>
            <a:ext cx="10593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5272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558">
            <a:extLst>
              <a:ext uri="{FF2B5EF4-FFF2-40B4-BE49-F238E27FC236}">
                <a16:creationId xmlns:a16="http://schemas.microsoft.com/office/drawing/2014/main" id="{FCF4BE96-6434-9611-F504-42B47639CA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6925"/>
            <a:ext cx="12192000" cy="52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316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561">
            <a:extLst>
              <a:ext uri="{FF2B5EF4-FFF2-40B4-BE49-F238E27FC236}">
                <a16:creationId xmlns:a16="http://schemas.microsoft.com/office/drawing/2014/main" id="{C4F6EE1D-3E3B-FBA7-2A5C-4E39AC9EC3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3834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563">
            <a:extLst>
              <a:ext uri="{FF2B5EF4-FFF2-40B4-BE49-F238E27FC236}">
                <a16:creationId xmlns:a16="http://schemas.microsoft.com/office/drawing/2014/main" id="{56902794-76B2-89D3-B89B-AA6BF261B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8281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566">
            <a:extLst>
              <a:ext uri="{FF2B5EF4-FFF2-40B4-BE49-F238E27FC236}">
                <a16:creationId xmlns:a16="http://schemas.microsoft.com/office/drawing/2014/main" id="{04000317-E60A-2A3B-1054-1C57EC928D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8173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595">
            <a:extLst>
              <a:ext uri="{FF2B5EF4-FFF2-40B4-BE49-F238E27FC236}">
                <a16:creationId xmlns:a16="http://schemas.microsoft.com/office/drawing/2014/main" id="{9C810D3F-02A9-20C0-5AF7-D01EA87293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50" y="0"/>
            <a:ext cx="10020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2499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607">
            <a:extLst>
              <a:ext uri="{FF2B5EF4-FFF2-40B4-BE49-F238E27FC236}">
                <a16:creationId xmlns:a16="http://schemas.microsoft.com/office/drawing/2014/main" id="{47BFA71D-5FBF-EC87-D6AC-B9935644A9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663" y="0"/>
            <a:ext cx="8448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5967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623">
            <a:extLst>
              <a:ext uri="{FF2B5EF4-FFF2-40B4-BE49-F238E27FC236}">
                <a16:creationId xmlns:a16="http://schemas.microsoft.com/office/drawing/2014/main" id="{43E86D80-184B-909E-7D6D-017044712B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3056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638">
            <a:extLst>
              <a:ext uri="{FF2B5EF4-FFF2-40B4-BE49-F238E27FC236}">
                <a16:creationId xmlns:a16="http://schemas.microsoft.com/office/drawing/2014/main" id="{C4C5EB73-4551-80D6-DB2F-7A0AA74439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38" y="0"/>
            <a:ext cx="11666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3790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673">
            <a:extLst>
              <a:ext uri="{FF2B5EF4-FFF2-40B4-BE49-F238E27FC236}">
                <a16:creationId xmlns:a16="http://schemas.microsoft.com/office/drawing/2014/main" id="{A00222BE-4DF8-C55C-FF8E-98C6D350DF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2738"/>
            <a:ext cx="12192000" cy="623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54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84">
            <a:extLst>
              <a:ext uri="{FF2B5EF4-FFF2-40B4-BE49-F238E27FC236}">
                <a16:creationId xmlns:a16="http://schemas.microsoft.com/office/drawing/2014/main" id="{6E1D24C0-45BD-E6B2-0CD6-28D60D57AB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050" y="0"/>
            <a:ext cx="8597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0875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675">
            <a:extLst>
              <a:ext uri="{FF2B5EF4-FFF2-40B4-BE49-F238E27FC236}">
                <a16:creationId xmlns:a16="http://schemas.microsoft.com/office/drawing/2014/main" id="{6EE477AF-452D-6CDB-23BC-7320F894B4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174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678">
            <a:extLst>
              <a:ext uri="{FF2B5EF4-FFF2-40B4-BE49-F238E27FC236}">
                <a16:creationId xmlns:a16="http://schemas.microsoft.com/office/drawing/2014/main" id="{A5B2F45D-1506-5861-A783-CE08A5FD43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525"/>
            <a:ext cx="12192000" cy="65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4087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684">
            <a:extLst>
              <a:ext uri="{FF2B5EF4-FFF2-40B4-BE49-F238E27FC236}">
                <a16:creationId xmlns:a16="http://schemas.microsoft.com/office/drawing/2014/main" id="{A0B533AC-1EED-AE0D-DD79-73D56AF18E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4275"/>
            <a:ext cx="12192000" cy="448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8582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696">
            <a:extLst>
              <a:ext uri="{FF2B5EF4-FFF2-40B4-BE49-F238E27FC236}">
                <a16:creationId xmlns:a16="http://schemas.microsoft.com/office/drawing/2014/main" id="{74D91076-E0C7-DB67-8D81-BE44DBB91C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1082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03">
            <a:extLst>
              <a:ext uri="{FF2B5EF4-FFF2-40B4-BE49-F238E27FC236}">
                <a16:creationId xmlns:a16="http://schemas.microsoft.com/office/drawing/2014/main" id="{FCCA2A4F-C988-2A9F-9E3B-AC3F10792D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3688"/>
            <a:ext cx="12192000" cy="62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0282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05">
            <a:extLst>
              <a:ext uri="{FF2B5EF4-FFF2-40B4-BE49-F238E27FC236}">
                <a16:creationId xmlns:a16="http://schemas.microsoft.com/office/drawing/2014/main" id="{5FA66F10-EF73-5E2D-983D-21FE7F752F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588" y="0"/>
            <a:ext cx="837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004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06">
            <a:extLst>
              <a:ext uri="{FF2B5EF4-FFF2-40B4-BE49-F238E27FC236}">
                <a16:creationId xmlns:a16="http://schemas.microsoft.com/office/drawing/2014/main" id="{23CB9A3F-05CE-3604-E65B-6B1FAA493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163" y="0"/>
            <a:ext cx="8574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9667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10">
            <a:extLst>
              <a:ext uri="{FF2B5EF4-FFF2-40B4-BE49-F238E27FC236}">
                <a16:creationId xmlns:a16="http://schemas.microsoft.com/office/drawing/2014/main" id="{60E5860E-CA88-C05E-D1C9-2F38CDAD42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5009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20">
            <a:extLst>
              <a:ext uri="{FF2B5EF4-FFF2-40B4-BE49-F238E27FC236}">
                <a16:creationId xmlns:a16="http://schemas.microsoft.com/office/drawing/2014/main" id="{CE577DEE-97EC-058D-B62F-D3592BB1B8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75" y="0"/>
            <a:ext cx="9796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5673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23">
            <a:extLst>
              <a:ext uri="{FF2B5EF4-FFF2-40B4-BE49-F238E27FC236}">
                <a16:creationId xmlns:a16="http://schemas.microsoft.com/office/drawing/2014/main" id="{171B7AA3-C4BA-9DA4-858A-1B3FA49373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88" y="0"/>
            <a:ext cx="10866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95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89">
            <a:extLst>
              <a:ext uri="{FF2B5EF4-FFF2-40B4-BE49-F238E27FC236}">
                <a16:creationId xmlns:a16="http://schemas.microsoft.com/office/drawing/2014/main" id="{9EC349C2-9B85-F895-F2A2-FF1352FBE9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0"/>
            <a:ext cx="5484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79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27">
            <a:extLst>
              <a:ext uri="{FF2B5EF4-FFF2-40B4-BE49-F238E27FC236}">
                <a16:creationId xmlns:a16="http://schemas.microsoft.com/office/drawing/2014/main" id="{A1F347E5-A515-F94A-5585-02731A8D85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0"/>
            <a:ext cx="8570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1270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31">
            <a:extLst>
              <a:ext uri="{FF2B5EF4-FFF2-40B4-BE49-F238E27FC236}">
                <a16:creationId xmlns:a16="http://schemas.microsoft.com/office/drawing/2014/main" id="{32258873-B696-1E68-CF78-CEDCDC7909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1211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34">
            <a:extLst>
              <a:ext uri="{FF2B5EF4-FFF2-40B4-BE49-F238E27FC236}">
                <a16:creationId xmlns:a16="http://schemas.microsoft.com/office/drawing/2014/main" id="{A4C88B5B-BA3E-C08C-FF62-5C452E3D14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563" y="0"/>
            <a:ext cx="6237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1156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37">
            <a:extLst>
              <a:ext uri="{FF2B5EF4-FFF2-40B4-BE49-F238E27FC236}">
                <a16:creationId xmlns:a16="http://schemas.microsoft.com/office/drawing/2014/main" id="{10A1C42F-F271-4277-2006-2595EDCC48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463"/>
            <a:ext cx="12192000" cy="682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2776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51">
            <a:extLst>
              <a:ext uri="{FF2B5EF4-FFF2-40B4-BE49-F238E27FC236}">
                <a16:creationId xmlns:a16="http://schemas.microsoft.com/office/drawing/2014/main" id="{FC600250-722F-DF0B-D25A-0DEAB517A6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449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52">
            <a:extLst>
              <a:ext uri="{FF2B5EF4-FFF2-40B4-BE49-F238E27FC236}">
                <a16:creationId xmlns:a16="http://schemas.microsoft.com/office/drawing/2014/main" id="{104E8895-DAAE-0ACF-81A4-47BB09B39D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4479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59">
            <a:extLst>
              <a:ext uri="{FF2B5EF4-FFF2-40B4-BE49-F238E27FC236}">
                <a16:creationId xmlns:a16="http://schemas.microsoft.com/office/drawing/2014/main" id="{D9415E6D-4DF9-137F-7A1B-DB3A8CCE2F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350" y="0"/>
            <a:ext cx="786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6376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61">
            <a:extLst>
              <a:ext uri="{FF2B5EF4-FFF2-40B4-BE49-F238E27FC236}">
                <a16:creationId xmlns:a16="http://schemas.microsoft.com/office/drawing/2014/main" id="{AFB285B4-2DB3-1BEF-8E38-2CCDBBC3BE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8" y="0"/>
            <a:ext cx="12036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6846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65">
            <a:extLst>
              <a:ext uri="{FF2B5EF4-FFF2-40B4-BE49-F238E27FC236}">
                <a16:creationId xmlns:a16="http://schemas.microsoft.com/office/drawing/2014/main" id="{83F9BD2C-9694-6553-2897-83BBED7DE4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9461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69">
            <a:extLst>
              <a:ext uri="{FF2B5EF4-FFF2-40B4-BE49-F238E27FC236}">
                <a16:creationId xmlns:a16="http://schemas.microsoft.com/office/drawing/2014/main" id="{F7BF5DEA-B23A-8FE8-1B53-0527048283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92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18">
            <a:extLst>
              <a:ext uri="{FF2B5EF4-FFF2-40B4-BE49-F238E27FC236}">
                <a16:creationId xmlns:a16="http://schemas.microsoft.com/office/drawing/2014/main" id="{594681CA-235C-9D86-7EE3-100A752035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0"/>
            <a:ext cx="8570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31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96">
            <a:extLst>
              <a:ext uri="{FF2B5EF4-FFF2-40B4-BE49-F238E27FC236}">
                <a16:creationId xmlns:a16="http://schemas.microsoft.com/office/drawing/2014/main" id="{EF6C06E3-3301-D26C-8FDA-F491CA9410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63" y="0"/>
            <a:ext cx="1149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4376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73">
            <a:extLst>
              <a:ext uri="{FF2B5EF4-FFF2-40B4-BE49-F238E27FC236}">
                <a16:creationId xmlns:a16="http://schemas.microsoft.com/office/drawing/2014/main" id="{86A3245C-7FA9-50BA-91E8-2DF358AF2E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5751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80">
            <a:extLst>
              <a:ext uri="{FF2B5EF4-FFF2-40B4-BE49-F238E27FC236}">
                <a16:creationId xmlns:a16="http://schemas.microsoft.com/office/drawing/2014/main" id="{83D96C41-98DB-B728-B775-E43D05474F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38" y="0"/>
            <a:ext cx="1174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7358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81">
            <a:extLst>
              <a:ext uri="{FF2B5EF4-FFF2-40B4-BE49-F238E27FC236}">
                <a16:creationId xmlns:a16="http://schemas.microsoft.com/office/drawing/2014/main" id="{B39EF8EF-BBA7-3D46-AD64-3907CB93AF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5686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83">
            <a:extLst>
              <a:ext uri="{FF2B5EF4-FFF2-40B4-BE49-F238E27FC236}">
                <a16:creationId xmlns:a16="http://schemas.microsoft.com/office/drawing/2014/main" id="{AEA6EE96-96ED-3847-3754-87CA0724C9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66395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87">
            <a:extLst>
              <a:ext uri="{FF2B5EF4-FFF2-40B4-BE49-F238E27FC236}">
                <a16:creationId xmlns:a16="http://schemas.microsoft.com/office/drawing/2014/main" id="{3DB40497-5236-D6CE-6382-FF7A21A659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975" y="0"/>
            <a:ext cx="9542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2473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794">
            <a:extLst>
              <a:ext uri="{FF2B5EF4-FFF2-40B4-BE49-F238E27FC236}">
                <a16:creationId xmlns:a16="http://schemas.microsoft.com/office/drawing/2014/main" id="{DCBF36CA-5B61-DF17-1B5C-DFD6B4D80E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76035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806">
            <a:extLst>
              <a:ext uri="{FF2B5EF4-FFF2-40B4-BE49-F238E27FC236}">
                <a16:creationId xmlns:a16="http://schemas.microsoft.com/office/drawing/2014/main" id="{962302C6-66D8-ED29-5D7E-B50B9ABC56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50" y="0"/>
            <a:ext cx="10856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1971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807">
            <a:extLst>
              <a:ext uri="{FF2B5EF4-FFF2-40B4-BE49-F238E27FC236}">
                <a16:creationId xmlns:a16="http://schemas.microsoft.com/office/drawing/2014/main" id="{2DB04563-549D-8915-AF70-1417326A45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663" y="0"/>
            <a:ext cx="10226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30652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812">
            <a:extLst>
              <a:ext uri="{FF2B5EF4-FFF2-40B4-BE49-F238E27FC236}">
                <a16:creationId xmlns:a16="http://schemas.microsoft.com/office/drawing/2014/main" id="{4D99EBDE-F440-7A33-EEAB-A0C6B92C27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338" y="0"/>
            <a:ext cx="9583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5890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816">
            <a:extLst>
              <a:ext uri="{FF2B5EF4-FFF2-40B4-BE49-F238E27FC236}">
                <a16:creationId xmlns:a16="http://schemas.microsoft.com/office/drawing/2014/main" id="{4079FFDE-DC1D-B647-2500-2F387DA790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9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98">
            <a:extLst>
              <a:ext uri="{FF2B5EF4-FFF2-40B4-BE49-F238E27FC236}">
                <a16:creationId xmlns:a16="http://schemas.microsoft.com/office/drawing/2014/main" id="{82B1C827-8CE0-4566-B5C6-3278F46379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60299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834">
            <a:extLst>
              <a:ext uri="{FF2B5EF4-FFF2-40B4-BE49-F238E27FC236}">
                <a16:creationId xmlns:a16="http://schemas.microsoft.com/office/drawing/2014/main" id="{32A38F7B-26F7-2CC2-0752-0C19F44E13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9632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842">
            <a:extLst>
              <a:ext uri="{FF2B5EF4-FFF2-40B4-BE49-F238E27FC236}">
                <a16:creationId xmlns:a16="http://schemas.microsoft.com/office/drawing/2014/main" id="{AE271A74-C552-C5D1-7FCF-2A857DCED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825" y="0"/>
            <a:ext cx="889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77243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844">
            <a:extLst>
              <a:ext uri="{FF2B5EF4-FFF2-40B4-BE49-F238E27FC236}">
                <a16:creationId xmlns:a16="http://schemas.microsoft.com/office/drawing/2014/main" id="{6A67BA56-45B6-B895-48AA-6AED221C57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5" y="0"/>
            <a:ext cx="10471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53145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847">
            <a:extLst>
              <a:ext uri="{FF2B5EF4-FFF2-40B4-BE49-F238E27FC236}">
                <a16:creationId xmlns:a16="http://schemas.microsoft.com/office/drawing/2014/main" id="{74A1D113-5DEC-3BD9-1299-7C5DFF3016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063"/>
            <a:ext cx="12192000" cy="661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4473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858">
            <a:extLst>
              <a:ext uri="{FF2B5EF4-FFF2-40B4-BE49-F238E27FC236}">
                <a16:creationId xmlns:a16="http://schemas.microsoft.com/office/drawing/2014/main" id="{4BA65B8D-83AC-7368-DAC4-BD1186C2D8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3425"/>
            <a:ext cx="121920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8047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873">
            <a:extLst>
              <a:ext uri="{FF2B5EF4-FFF2-40B4-BE49-F238E27FC236}">
                <a16:creationId xmlns:a16="http://schemas.microsoft.com/office/drawing/2014/main" id="{B812BFA4-C301-78A4-0A06-C994A6BBED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1350"/>
            <a:ext cx="12192000" cy="557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85657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881">
            <a:extLst>
              <a:ext uri="{FF2B5EF4-FFF2-40B4-BE49-F238E27FC236}">
                <a16:creationId xmlns:a16="http://schemas.microsoft.com/office/drawing/2014/main" id="{33C8328B-3106-902C-68A6-7ABDF2DE74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638" y="0"/>
            <a:ext cx="9355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7721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922">
            <a:extLst>
              <a:ext uri="{FF2B5EF4-FFF2-40B4-BE49-F238E27FC236}">
                <a16:creationId xmlns:a16="http://schemas.microsoft.com/office/drawing/2014/main" id="{0045860D-1E20-CCE2-9A9B-2F4B059ED1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9425"/>
            <a:ext cx="12192000" cy="589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2401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924">
            <a:extLst>
              <a:ext uri="{FF2B5EF4-FFF2-40B4-BE49-F238E27FC236}">
                <a16:creationId xmlns:a16="http://schemas.microsoft.com/office/drawing/2014/main" id="{7BAB28E2-1EA6-C902-594D-3E28E63B03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9555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933">
            <a:extLst>
              <a:ext uri="{FF2B5EF4-FFF2-40B4-BE49-F238E27FC236}">
                <a16:creationId xmlns:a16="http://schemas.microsoft.com/office/drawing/2014/main" id="{F0DF6BC1-276B-0128-F341-1D946ACBC5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10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02">
            <a:extLst>
              <a:ext uri="{FF2B5EF4-FFF2-40B4-BE49-F238E27FC236}">
                <a16:creationId xmlns:a16="http://schemas.microsoft.com/office/drawing/2014/main" id="{12C2839C-855F-D589-F470-B9170235F5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65253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936">
            <a:extLst>
              <a:ext uri="{FF2B5EF4-FFF2-40B4-BE49-F238E27FC236}">
                <a16:creationId xmlns:a16="http://schemas.microsoft.com/office/drawing/2014/main" id="{7A61868B-01E0-972E-6E90-F524B04D0D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850" y="0"/>
            <a:ext cx="9510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5843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946">
            <a:extLst>
              <a:ext uri="{FF2B5EF4-FFF2-40B4-BE49-F238E27FC236}">
                <a16:creationId xmlns:a16="http://schemas.microsoft.com/office/drawing/2014/main" id="{11FBC261-8EDF-C1B7-DEBE-22F687EC1D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38" y="0"/>
            <a:ext cx="11107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10556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955">
            <a:extLst>
              <a:ext uri="{FF2B5EF4-FFF2-40B4-BE49-F238E27FC236}">
                <a16:creationId xmlns:a16="http://schemas.microsoft.com/office/drawing/2014/main" id="{156E3C32-72F9-B2B9-1F0E-5E5D8EE7D9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0" y="0"/>
            <a:ext cx="774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32550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959">
            <a:extLst>
              <a:ext uri="{FF2B5EF4-FFF2-40B4-BE49-F238E27FC236}">
                <a16:creationId xmlns:a16="http://schemas.microsoft.com/office/drawing/2014/main" id="{D9A817B4-F575-F19D-7101-4785AC6886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0" y="0"/>
            <a:ext cx="1073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84807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962">
            <a:extLst>
              <a:ext uri="{FF2B5EF4-FFF2-40B4-BE49-F238E27FC236}">
                <a16:creationId xmlns:a16="http://schemas.microsoft.com/office/drawing/2014/main" id="{4786A2BA-8D3A-A91D-B28C-554D7C02EC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61020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979">
            <a:extLst>
              <a:ext uri="{FF2B5EF4-FFF2-40B4-BE49-F238E27FC236}">
                <a16:creationId xmlns:a16="http://schemas.microsoft.com/office/drawing/2014/main" id="{546580B2-3A59-73FC-850D-7B4830FED0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375"/>
            <a:ext cx="12192000" cy="669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73285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987">
            <a:extLst>
              <a:ext uri="{FF2B5EF4-FFF2-40B4-BE49-F238E27FC236}">
                <a16:creationId xmlns:a16="http://schemas.microsoft.com/office/drawing/2014/main" id="{ADB1446F-94F8-D51D-5A71-0EAE731C22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0"/>
            <a:ext cx="632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16615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9019">
            <a:extLst>
              <a:ext uri="{FF2B5EF4-FFF2-40B4-BE49-F238E27FC236}">
                <a16:creationId xmlns:a16="http://schemas.microsoft.com/office/drawing/2014/main" id="{33910BCE-445F-783B-0D97-120000E9C2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14318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9046">
            <a:extLst>
              <a:ext uri="{FF2B5EF4-FFF2-40B4-BE49-F238E27FC236}">
                <a16:creationId xmlns:a16="http://schemas.microsoft.com/office/drawing/2014/main" id="{FC6632BA-63A5-D1B7-3076-40A1A20E49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00" y="0"/>
            <a:ext cx="1064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8713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9056">
            <a:extLst>
              <a:ext uri="{FF2B5EF4-FFF2-40B4-BE49-F238E27FC236}">
                <a16:creationId xmlns:a16="http://schemas.microsoft.com/office/drawing/2014/main" id="{BFF984CC-5276-F297-612D-E6491C3325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463" y="0"/>
            <a:ext cx="9869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41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04">
            <a:extLst>
              <a:ext uri="{FF2B5EF4-FFF2-40B4-BE49-F238E27FC236}">
                <a16:creationId xmlns:a16="http://schemas.microsoft.com/office/drawing/2014/main" id="{5E19F845-A3D3-C6B8-5665-F6903F25F9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88" y="0"/>
            <a:ext cx="10663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60191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9060">
            <a:extLst>
              <a:ext uri="{FF2B5EF4-FFF2-40B4-BE49-F238E27FC236}">
                <a16:creationId xmlns:a16="http://schemas.microsoft.com/office/drawing/2014/main" id="{5E3E47A9-94A8-D19D-D4F6-F2E99E0255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8129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9065">
            <a:extLst>
              <a:ext uri="{FF2B5EF4-FFF2-40B4-BE49-F238E27FC236}">
                <a16:creationId xmlns:a16="http://schemas.microsoft.com/office/drawing/2014/main" id="{2D828706-A879-CE1C-BA81-F9E5E71F33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57780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9088">
            <a:extLst>
              <a:ext uri="{FF2B5EF4-FFF2-40B4-BE49-F238E27FC236}">
                <a16:creationId xmlns:a16="http://schemas.microsoft.com/office/drawing/2014/main" id="{D80A760D-EEED-673E-6812-5CA0481F5F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46944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9090">
            <a:extLst>
              <a:ext uri="{FF2B5EF4-FFF2-40B4-BE49-F238E27FC236}">
                <a16:creationId xmlns:a16="http://schemas.microsoft.com/office/drawing/2014/main" id="{F39297BB-91D5-DE32-1565-DD99B1649E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8932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9093">
            <a:extLst>
              <a:ext uri="{FF2B5EF4-FFF2-40B4-BE49-F238E27FC236}">
                <a16:creationId xmlns:a16="http://schemas.microsoft.com/office/drawing/2014/main" id="{14AEC1AF-81BB-F7CD-30FD-B327831EEC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91520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9098">
            <a:extLst>
              <a:ext uri="{FF2B5EF4-FFF2-40B4-BE49-F238E27FC236}">
                <a16:creationId xmlns:a16="http://schemas.microsoft.com/office/drawing/2014/main" id="{429A561C-4A5F-4773-9311-B61F2DF3D3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0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32053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9101">
            <a:extLst>
              <a:ext uri="{FF2B5EF4-FFF2-40B4-BE49-F238E27FC236}">
                <a16:creationId xmlns:a16="http://schemas.microsoft.com/office/drawing/2014/main" id="{47B58223-52B5-C25F-7CAB-15DD01A193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7459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9102">
            <a:extLst>
              <a:ext uri="{FF2B5EF4-FFF2-40B4-BE49-F238E27FC236}">
                <a16:creationId xmlns:a16="http://schemas.microsoft.com/office/drawing/2014/main" id="{C90BF864-B962-E714-AB18-92508A165C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363" y="0"/>
            <a:ext cx="7915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64100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9113">
            <a:extLst>
              <a:ext uri="{FF2B5EF4-FFF2-40B4-BE49-F238E27FC236}">
                <a16:creationId xmlns:a16="http://schemas.microsoft.com/office/drawing/2014/main" id="{56000EF1-7DD1-02D4-E03F-EBA941A2CF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52124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9123">
            <a:extLst>
              <a:ext uri="{FF2B5EF4-FFF2-40B4-BE49-F238E27FC236}">
                <a16:creationId xmlns:a16="http://schemas.microsoft.com/office/drawing/2014/main" id="{AA90AD86-96F3-8B38-8F94-F9D9206E9E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163" y="0"/>
            <a:ext cx="8574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37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06">
            <a:extLst>
              <a:ext uri="{FF2B5EF4-FFF2-40B4-BE49-F238E27FC236}">
                <a16:creationId xmlns:a16="http://schemas.microsoft.com/office/drawing/2014/main" id="{0059019B-A968-EC70-C62F-6D7847232D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23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11">
            <a:extLst>
              <a:ext uri="{FF2B5EF4-FFF2-40B4-BE49-F238E27FC236}">
                <a16:creationId xmlns:a16="http://schemas.microsoft.com/office/drawing/2014/main" id="{0FD06C56-EE9E-33C3-41E1-F02E58F3F0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4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14">
            <a:extLst>
              <a:ext uri="{FF2B5EF4-FFF2-40B4-BE49-F238E27FC236}">
                <a16:creationId xmlns:a16="http://schemas.microsoft.com/office/drawing/2014/main" id="{C3A30691-5E0E-4805-F00A-F817B61D56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80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16">
            <a:extLst>
              <a:ext uri="{FF2B5EF4-FFF2-40B4-BE49-F238E27FC236}">
                <a16:creationId xmlns:a16="http://schemas.microsoft.com/office/drawing/2014/main" id="{3CA9E04C-DF7F-4B51-FCC0-4A54FC96A1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42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19">
            <a:extLst>
              <a:ext uri="{FF2B5EF4-FFF2-40B4-BE49-F238E27FC236}">
                <a16:creationId xmlns:a16="http://schemas.microsoft.com/office/drawing/2014/main" id="{6F681210-F101-B1D4-FE46-AD38248E9F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78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21">
            <a:extLst>
              <a:ext uri="{FF2B5EF4-FFF2-40B4-BE49-F238E27FC236}">
                <a16:creationId xmlns:a16="http://schemas.microsoft.com/office/drawing/2014/main" id="{741D412E-7D98-AB8F-81AB-9112C9DC1F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16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20">
            <a:extLst>
              <a:ext uri="{FF2B5EF4-FFF2-40B4-BE49-F238E27FC236}">
                <a16:creationId xmlns:a16="http://schemas.microsoft.com/office/drawing/2014/main" id="{0817E10D-DA66-7595-FAD9-E3B010E1A8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338" y="0"/>
            <a:ext cx="9075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5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26">
            <a:extLst>
              <a:ext uri="{FF2B5EF4-FFF2-40B4-BE49-F238E27FC236}">
                <a16:creationId xmlns:a16="http://schemas.microsoft.com/office/drawing/2014/main" id="{E55504F6-1B22-528D-55FC-27C3BA442A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2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35">
            <a:extLst>
              <a:ext uri="{FF2B5EF4-FFF2-40B4-BE49-F238E27FC236}">
                <a16:creationId xmlns:a16="http://schemas.microsoft.com/office/drawing/2014/main" id="{CDB2A556-3A32-81C6-87FF-A5A789DFD7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82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37">
            <a:extLst>
              <a:ext uri="{FF2B5EF4-FFF2-40B4-BE49-F238E27FC236}">
                <a16:creationId xmlns:a16="http://schemas.microsoft.com/office/drawing/2014/main" id="{EF4E423E-6DE9-000D-BAF5-FEDD026B12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66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39">
            <a:extLst>
              <a:ext uri="{FF2B5EF4-FFF2-40B4-BE49-F238E27FC236}">
                <a16:creationId xmlns:a16="http://schemas.microsoft.com/office/drawing/2014/main" id="{E3C2D19A-0AA1-AC2F-8C00-06A0B1EADF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82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40">
            <a:extLst>
              <a:ext uri="{FF2B5EF4-FFF2-40B4-BE49-F238E27FC236}">
                <a16:creationId xmlns:a16="http://schemas.microsoft.com/office/drawing/2014/main" id="{6F49EB9A-E42B-7446-B4D8-87BA5C81D1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91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43">
            <a:extLst>
              <a:ext uri="{FF2B5EF4-FFF2-40B4-BE49-F238E27FC236}">
                <a16:creationId xmlns:a16="http://schemas.microsoft.com/office/drawing/2014/main" id="{A80862D4-FB07-5D99-802A-CDD94D8FF8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40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48">
            <a:extLst>
              <a:ext uri="{FF2B5EF4-FFF2-40B4-BE49-F238E27FC236}">
                <a16:creationId xmlns:a16="http://schemas.microsoft.com/office/drawing/2014/main" id="{B8D05952-DC2A-B055-F6DE-1E76B534A6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87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49">
            <a:extLst>
              <a:ext uri="{FF2B5EF4-FFF2-40B4-BE49-F238E27FC236}">
                <a16:creationId xmlns:a16="http://schemas.microsoft.com/office/drawing/2014/main" id="{A64E790A-7162-1B74-BE8F-E01D13D6BB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93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57">
            <a:extLst>
              <a:ext uri="{FF2B5EF4-FFF2-40B4-BE49-F238E27FC236}">
                <a16:creationId xmlns:a16="http://schemas.microsoft.com/office/drawing/2014/main" id="{B2C04CD1-2400-C5EF-F208-193408F5CE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2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60">
            <a:extLst>
              <a:ext uri="{FF2B5EF4-FFF2-40B4-BE49-F238E27FC236}">
                <a16:creationId xmlns:a16="http://schemas.microsoft.com/office/drawing/2014/main" id="{ACBAA3BD-B9B7-8798-A69A-8BEBE1B858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4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25">
            <a:extLst>
              <a:ext uri="{FF2B5EF4-FFF2-40B4-BE49-F238E27FC236}">
                <a16:creationId xmlns:a16="http://schemas.microsoft.com/office/drawing/2014/main" id="{2405E9EC-4671-BF85-984B-2CEAB214BC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275" y="0"/>
            <a:ext cx="499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250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65">
            <a:extLst>
              <a:ext uri="{FF2B5EF4-FFF2-40B4-BE49-F238E27FC236}">
                <a16:creationId xmlns:a16="http://schemas.microsoft.com/office/drawing/2014/main" id="{9052A816-983B-A087-9A7B-33F381199C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02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66">
            <a:extLst>
              <a:ext uri="{FF2B5EF4-FFF2-40B4-BE49-F238E27FC236}">
                <a16:creationId xmlns:a16="http://schemas.microsoft.com/office/drawing/2014/main" id="{51E4F399-55D0-3ABE-AD22-9C2D107AD0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3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69">
            <a:extLst>
              <a:ext uri="{FF2B5EF4-FFF2-40B4-BE49-F238E27FC236}">
                <a16:creationId xmlns:a16="http://schemas.microsoft.com/office/drawing/2014/main" id="{108FDC71-7204-82CB-0A1C-C0EEBAAB1A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911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70">
            <a:extLst>
              <a:ext uri="{FF2B5EF4-FFF2-40B4-BE49-F238E27FC236}">
                <a16:creationId xmlns:a16="http://schemas.microsoft.com/office/drawing/2014/main" id="{795C0C38-C03A-023D-50C5-9DFA78874F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3" y="0"/>
            <a:ext cx="11304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438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72">
            <a:extLst>
              <a:ext uri="{FF2B5EF4-FFF2-40B4-BE49-F238E27FC236}">
                <a16:creationId xmlns:a16="http://schemas.microsoft.com/office/drawing/2014/main" id="{2899987E-3DCB-8D77-5052-3F3D48924F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40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75">
            <a:extLst>
              <a:ext uri="{FF2B5EF4-FFF2-40B4-BE49-F238E27FC236}">
                <a16:creationId xmlns:a16="http://schemas.microsoft.com/office/drawing/2014/main" id="{32918D9F-C95D-E5BD-55F0-8372999DA3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549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77">
            <a:extLst>
              <a:ext uri="{FF2B5EF4-FFF2-40B4-BE49-F238E27FC236}">
                <a16:creationId xmlns:a16="http://schemas.microsoft.com/office/drawing/2014/main" id="{3A71A4DF-D8A2-6512-69A6-AEAA1E1A7C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0"/>
            <a:ext cx="1013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775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86">
            <a:extLst>
              <a:ext uri="{FF2B5EF4-FFF2-40B4-BE49-F238E27FC236}">
                <a16:creationId xmlns:a16="http://schemas.microsoft.com/office/drawing/2014/main" id="{AC87BAF5-6E52-F4F8-ECA7-06E3D144D1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75" y="0"/>
            <a:ext cx="10102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610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92">
            <a:extLst>
              <a:ext uri="{FF2B5EF4-FFF2-40B4-BE49-F238E27FC236}">
                <a16:creationId xmlns:a16="http://schemas.microsoft.com/office/drawing/2014/main" id="{F1E112E8-9815-604F-60BF-3CB9CC53B4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499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96">
            <a:extLst>
              <a:ext uri="{FF2B5EF4-FFF2-40B4-BE49-F238E27FC236}">
                <a16:creationId xmlns:a16="http://schemas.microsoft.com/office/drawing/2014/main" id="{9508A2AD-A11F-46A9-7FC0-1A68BC0772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7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28">
            <a:extLst>
              <a:ext uri="{FF2B5EF4-FFF2-40B4-BE49-F238E27FC236}">
                <a16:creationId xmlns:a16="http://schemas.microsoft.com/office/drawing/2014/main" id="{A404219C-BDC1-1D57-9D3E-6C746B83B3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26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97">
            <a:extLst>
              <a:ext uri="{FF2B5EF4-FFF2-40B4-BE49-F238E27FC236}">
                <a16:creationId xmlns:a16="http://schemas.microsoft.com/office/drawing/2014/main" id="{541DFD56-C040-1C3D-1A93-07282519F7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562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699">
            <a:extLst>
              <a:ext uri="{FF2B5EF4-FFF2-40B4-BE49-F238E27FC236}">
                <a16:creationId xmlns:a16="http://schemas.microsoft.com/office/drawing/2014/main" id="{8F2554F3-6309-1462-BD7C-CF43F17069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525" y="0"/>
            <a:ext cx="9886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023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02">
            <a:extLst>
              <a:ext uri="{FF2B5EF4-FFF2-40B4-BE49-F238E27FC236}">
                <a16:creationId xmlns:a16="http://schemas.microsoft.com/office/drawing/2014/main" id="{FE1F963F-1106-781C-C031-9D0293E6B3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760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12">
            <a:extLst>
              <a:ext uri="{FF2B5EF4-FFF2-40B4-BE49-F238E27FC236}">
                <a16:creationId xmlns:a16="http://schemas.microsoft.com/office/drawing/2014/main" id="{0A5546C8-5062-1C4B-D3FF-9BBF706543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180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27">
            <a:extLst>
              <a:ext uri="{FF2B5EF4-FFF2-40B4-BE49-F238E27FC236}">
                <a16:creationId xmlns:a16="http://schemas.microsoft.com/office/drawing/2014/main" id="{1AD60ED4-F953-F193-B567-85DBFBD96C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754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37">
            <a:extLst>
              <a:ext uri="{FF2B5EF4-FFF2-40B4-BE49-F238E27FC236}">
                <a16:creationId xmlns:a16="http://schemas.microsoft.com/office/drawing/2014/main" id="{35A9FD30-A6B1-5B33-F6B4-B82CFEE317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762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43">
            <a:extLst>
              <a:ext uri="{FF2B5EF4-FFF2-40B4-BE49-F238E27FC236}">
                <a16:creationId xmlns:a16="http://schemas.microsoft.com/office/drawing/2014/main" id="{9E724B0A-04DC-C7D3-2B60-7B290E1CC0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921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48">
            <a:extLst>
              <a:ext uri="{FF2B5EF4-FFF2-40B4-BE49-F238E27FC236}">
                <a16:creationId xmlns:a16="http://schemas.microsoft.com/office/drawing/2014/main" id="{36D623A6-0119-848F-76AA-C0536C1F81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341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60">
            <a:extLst>
              <a:ext uri="{FF2B5EF4-FFF2-40B4-BE49-F238E27FC236}">
                <a16:creationId xmlns:a16="http://schemas.microsoft.com/office/drawing/2014/main" id="{8E8A5DB9-AE3C-B8FC-19E7-1C72535A75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186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67">
            <a:extLst>
              <a:ext uri="{FF2B5EF4-FFF2-40B4-BE49-F238E27FC236}">
                <a16:creationId xmlns:a16="http://schemas.microsoft.com/office/drawing/2014/main" id="{6E9CC82B-CA61-CBA4-65EC-1D366CD307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64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33">
            <a:extLst>
              <a:ext uri="{FF2B5EF4-FFF2-40B4-BE49-F238E27FC236}">
                <a16:creationId xmlns:a16="http://schemas.microsoft.com/office/drawing/2014/main" id="{A804D997-ECB7-FFBC-CBC5-A074205321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42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69">
            <a:extLst>
              <a:ext uri="{FF2B5EF4-FFF2-40B4-BE49-F238E27FC236}">
                <a16:creationId xmlns:a16="http://schemas.microsoft.com/office/drawing/2014/main" id="{1F1E98F5-CA06-F708-B487-2AF343F8CB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63" y="0"/>
            <a:ext cx="10480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350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71">
            <a:extLst>
              <a:ext uri="{FF2B5EF4-FFF2-40B4-BE49-F238E27FC236}">
                <a16:creationId xmlns:a16="http://schemas.microsoft.com/office/drawing/2014/main" id="{55D2ADBE-B013-6120-FAD2-459448D414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8"/>
            <a:ext cx="12192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817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73">
            <a:extLst>
              <a:ext uri="{FF2B5EF4-FFF2-40B4-BE49-F238E27FC236}">
                <a16:creationId xmlns:a16="http://schemas.microsoft.com/office/drawing/2014/main" id="{BED9974A-CED1-05C6-63F0-164A1205B8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128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75">
            <a:extLst>
              <a:ext uri="{FF2B5EF4-FFF2-40B4-BE49-F238E27FC236}">
                <a16:creationId xmlns:a16="http://schemas.microsoft.com/office/drawing/2014/main" id="{9AC4D303-58DA-65C7-241D-817470E4D3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34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77">
            <a:extLst>
              <a:ext uri="{FF2B5EF4-FFF2-40B4-BE49-F238E27FC236}">
                <a16:creationId xmlns:a16="http://schemas.microsoft.com/office/drawing/2014/main" id="{4548938A-5B85-F0D1-65D9-1C49D237F7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079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78">
            <a:extLst>
              <a:ext uri="{FF2B5EF4-FFF2-40B4-BE49-F238E27FC236}">
                <a16:creationId xmlns:a16="http://schemas.microsoft.com/office/drawing/2014/main" id="{15C177E8-C594-F6ED-26F0-907236743F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882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81">
            <a:extLst>
              <a:ext uri="{FF2B5EF4-FFF2-40B4-BE49-F238E27FC236}">
                <a16:creationId xmlns:a16="http://schemas.microsoft.com/office/drawing/2014/main" id="{89F633DE-655F-452E-D7A1-3067A11729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403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84">
            <a:extLst>
              <a:ext uri="{FF2B5EF4-FFF2-40B4-BE49-F238E27FC236}">
                <a16:creationId xmlns:a16="http://schemas.microsoft.com/office/drawing/2014/main" id="{7751F446-2BAA-016C-8064-03D488D4DA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086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87">
            <a:extLst>
              <a:ext uri="{FF2B5EF4-FFF2-40B4-BE49-F238E27FC236}">
                <a16:creationId xmlns:a16="http://schemas.microsoft.com/office/drawing/2014/main" id="{F1721E59-E7F1-A147-5650-6AF3BAFF90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50"/>
            <a:ext cx="121920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615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92">
            <a:extLst>
              <a:ext uri="{FF2B5EF4-FFF2-40B4-BE49-F238E27FC236}">
                <a16:creationId xmlns:a16="http://schemas.microsoft.com/office/drawing/2014/main" id="{B7D8D202-5D63-50E4-A8EE-2B9251BFB6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76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35">
            <a:extLst>
              <a:ext uri="{FF2B5EF4-FFF2-40B4-BE49-F238E27FC236}">
                <a16:creationId xmlns:a16="http://schemas.microsoft.com/office/drawing/2014/main" id="{ED632154-E081-2176-9AC3-09596FDAB8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186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794">
            <a:extLst>
              <a:ext uri="{FF2B5EF4-FFF2-40B4-BE49-F238E27FC236}">
                <a16:creationId xmlns:a16="http://schemas.microsoft.com/office/drawing/2014/main" id="{2EF81FB8-31A6-5087-3194-C307B2CC84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728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802">
            <a:extLst>
              <a:ext uri="{FF2B5EF4-FFF2-40B4-BE49-F238E27FC236}">
                <a16:creationId xmlns:a16="http://schemas.microsoft.com/office/drawing/2014/main" id="{DF54432D-55D3-2A05-F13D-3804456B8C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195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806">
            <a:extLst>
              <a:ext uri="{FF2B5EF4-FFF2-40B4-BE49-F238E27FC236}">
                <a16:creationId xmlns:a16="http://schemas.microsoft.com/office/drawing/2014/main" id="{4D94B5B5-8381-C2F5-954C-F82DCB1479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563" y="0"/>
            <a:ext cx="4460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705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807">
            <a:extLst>
              <a:ext uri="{FF2B5EF4-FFF2-40B4-BE49-F238E27FC236}">
                <a16:creationId xmlns:a16="http://schemas.microsoft.com/office/drawing/2014/main" id="{1D3E2F20-58BA-AFC1-FBEA-9487326763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700" y="0"/>
            <a:ext cx="4291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176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812">
            <a:extLst>
              <a:ext uri="{FF2B5EF4-FFF2-40B4-BE49-F238E27FC236}">
                <a16:creationId xmlns:a16="http://schemas.microsoft.com/office/drawing/2014/main" id="{C31207E1-7941-03FB-90EB-E0DE850420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469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830">
            <a:extLst>
              <a:ext uri="{FF2B5EF4-FFF2-40B4-BE49-F238E27FC236}">
                <a16:creationId xmlns:a16="http://schemas.microsoft.com/office/drawing/2014/main" id="{6474A82C-CE29-BE72-C7FD-20722CE2A8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683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831">
            <a:extLst>
              <a:ext uri="{FF2B5EF4-FFF2-40B4-BE49-F238E27FC236}">
                <a16:creationId xmlns:a16="http://schemas.microsoft.com/office/drawing/2014/main" id="{F115641F-7323-B55D-94C7-C34F47FA3F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738" y="0"/>
            <a:ext cx="521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40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834">
            <a:extLst>
              <a:ext uri="{FF2B5EF4-FFF2-40B4-BE49-F238E27FC236}">
                <a16:creationId xmlns:a16="http://schemas.microsoft.com/office/drawing/2014/main" id="{7075AD69-D7B3-8D21-F0C6-A5D28ECB37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" y="0"/>
            <a:ext cx="11688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441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839">
            <a:extLst>
              <a:ext uri="{FF2B5EF4-FFF2-40B4-BE49-F238E27FC236}">
                <a16:creationId xmlns:a16="http://schemas.microsoft.com/office/drawing/2014/main" id="{912CE795-3BFE-A675-A923-621A4129C1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238" y="0"/>
            <a:ext cx="1042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562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845">
            <a:extLst>
              <a:ext uri="{FF2B5EF4-FFF2-40B4-BE49-F238E27FC236}">
                <a16:creationId xmlns:a16="http://schemas.microsoft.com/office/drawing/2014/main" id="{23037B2B-3D60-C22C-B882-4527768DB9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525" y="0"/>
            <a:ext cx="7345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33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40">
            <a:extLst>
              <a:ext uri="{FF2B5EF4-FFF2-40B4-BE49-F238E27FC236}">
                <a16:creationId xmlns:a16="http://schemas.microsoft.com/office/drawing/2014/main" id="{87E90078-4F82-0752-A432-939175C8F4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5" y="0"/>
            <a:ext cx="10025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381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852">
            <a:extLst>
              <a:ext uri="{FF2B5EF4-FFF2-40B4-BE49-F238E27FC236}">
                <a16:creationId xmlns:a16="http://schemas.microsoft.com/office/drawing/2014/main" id="{7871FFBA-2044-EC39-B5A0-6508BC61F6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8788"/>
            <a:ext cx="12192000" cy="594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130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860">
            <a:extLst>
              <a:ext uri="{FF2B5EF4-FFF2-40B4-BE49-F238E27FC236}">
                <a16:creationId xmlns:a16="http://schemas.microsoft.com/office/drawing/2014/main" id="{23EE8D28-A05F-8121-B474-74D25D9E56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63" y="0"/>
            <a:ext cx="10023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211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880">
            <a:extLst>
              <a:ext uri="{FF2B5EF4-FFF2-40B4-BE49-F238E27FC236}">
                <a16:creationId xmlns:a16="http://schemas.microsoft.com/office/drawing/2014/main" id="{07B256CF-411D-02BC-C47B-26DABC58B7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0" y="0"/>
            <a:ext cx="8634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298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882">
            <a:extLst>
              <a:ext uri="{FF2B5EF4-FFF2-40B4-BE49-F238E27FC236}">
                <a16:creationId xmlns:a16="http://schemas.microsoft.com/office/drawing/2014/main" id="{ADDCD190-27C0-BCAD-A1B2-BF2886D99F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888" y="0"/>
            <a:ext cx="9674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69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892">
            <a:extLst>
              <a:ext uri="{FF2B5EF4-FFF2-40B4-BE49-F238E27FC236}">
                <a16:creationId xmlns:a16="http://schemas.microsoft.com/office/drawing/2014/main" id="{1F4168C6-99FC-5E50-181F-983BA7DBBB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8" y="0"/>
            <a:ext cx="12034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39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907">
            <a:extLst>
              <a:ext uri="{FF2B5EF4-FFF2-40B4-BE49-F238E27FC236}">
                <a16:creationId xmlns:a16="http://schemas.microsoft.com/office/drawing/2014/main" id="{E1A446A0-7BA8-7D83-11F4-AE03CE56AA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363"/>
            <a:ext cx="12192000" cy="638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891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914">
            <a:extLst>
              <a:ext uri="{FF2B5EF4-FFF2-40B4-BE49-F238E27FC236}">
                <a16:creationId xmlns:a16="http://schemas.microsoft.com/office/drawing/2014/main" id="{49B0D9DF-4FA8-0E4D-0B4C-5DC1C50C19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163" y="0"/>
            <a:ext cx="9844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977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923">
            <a:extLst>
              <a:ext uri="{FF2B5EF4-FFF2-40B4-BE49-F238E27FC236}">
                <a16:creationId xmlns:a16="http://schemas.microsoft.com/office/drawing/2014/main" id="{5BB65082-3686-68C7-EB9D-D6091F0A51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613"/>
            <a:ext cx="12192000" cy="670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00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926">
            <a:extLst>
              <a:ext uri="{FF2B5EF4-FFF2-40B4-BE49-F238E27FC236}">
                <a16:creationId xmlns:a16="http://schemas.microsoft.com/office/drawing/2014/main" id="{6DDA896A-B761-10E1-F5C8-DAF2D65B98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663" y="0"/>
            <a:ext cx="4384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666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937">
            <a:extLst>
              <a:ext uri="{FF2B5EF4-FFF2-40B4-BE49-F238E27FC236}">
                <a16:creationId xmlns:a16="http://schemas.microsoft.com/office/drawing/2014/main" id="{A2DEA9A6-0EEE-BDEA-40BB-6B15756CD6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5" y="0"/>
            <a:ext cx="11968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30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545">
            <a:extLst>
              <a:ext uri="{FF2B5EF4-FFF2-40B4-BE49-F238E27FC236}">
                <a16:creationId xmlns:a16="http://schemas.microsoft.com/office/drawing/2014/main" id="{39649DBD-A587-7ECF-6E00-8149F24649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020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944">
            <a:extLst>
              <a:ext uri="{FF2B5EF4-FFF2-40B4-BE49-F238E27FC236}">
                <a16:creationId xmlns:a16="http://schemas.microsoft.com/office/drawing/2014/main" id="{46E4F2FF-577B-E71E-55CF-7930C2DD54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300" y="0"/>
            <a:ext cx="586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750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945">
            <a:extLst>
              <a:ext uri="{FF2B5EF4-FFF2-40B4-BE49-F238E27FC236}">
                <a16:creationId xmlns:a16="http://schemas.microsoft.com/office/drawing/2014/main" id="{DC9EDE85-D2EC-72A1-20AE-D25732D687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425" y="0"/>
            <a:ext cx="4881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053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946">
            <a:extLst>
              <a:ext uri="{FF2B5EF4-FFF2-40B4-BE49-F238E27FC236}">
                <a16:creationId xmlns:a16="http://schemas.microsoft.com/office/drawing/2014/main" id="{BD65F333-CC36-9FB4-0405-4FC610851E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888" y="0"/>
            <a:ext cx="865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116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956">
            <a:extLst>
              <a:ext uri="{FF2B5EF4-FFF2-40B4-BE49-F238E27FC236}">
                <a16:creationId xmlns:a16="http://schemas.microsoft.com/office/drawing/2014/main" id="{DC51A288-A56A-7A50-3358-3797B56777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170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962">
            <a:extLst>
              <a:ext uri="{FF2B5EF4-FFF2-40B4-BE49-F238E27FC236}">
                <a16:creationId xmlns:a16="http://schemas.microsoft.com/office/drawing/2014/main" id="{F7C9ECE9-2C98-4F66-7BDA-7219252A17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" y="0"/>
            <a:ext cx="12095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37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963">
            <a:extLst>
              <a:ext uri="{FF2B5EF4-FFF2-40B4-BE49-F238E27FC236}">
                <a16:creationId xmlns:a16="http://schemas.microsoft.com/office/drawing/2014/main" id="{60071502-8A86-0010-1E0E-0321E09981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3" y="0"/>
            <a:ext cx="10847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07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967">
            <a:extLst>
              <a:ext uri="{FF2B5EF4-FFF2-40B4-BE49-F238E27FC236}">
                <a16:creationId xmlns:a16="http://schemas.microsoft.com/office/drawing/2014/main" id="{3FB9FC75-E919-E8FA-9BC3-5D61652402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2966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970">
            <a:extLst>
              <a:ext uri="{FF2B5EF4-FFF2-40B4-BE49-F238E27FC236}">
                <a16:creationId xmlns:a16="http://schemas.microsoft.com/office/drawing/2014/main" id="{675951BD-95A4-2173-A4B9-8DD00AC7B7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38" y="0"/>
            <a:ext cx="10802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071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971">
            <a:extLst>
              <a:ext uri="{FF2B5EF4-FFF2-40B4-BE49-F238E27FC236}">
                <a16:creationId xmlns:a16="http://schemas.microsoft.com/office/drawing/2014/main" id="{892F8B08-5DA4-283D-BA86-49286B1169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575" y="0"/>
            <a:ext cx="6799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448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7972">
            <a:extLst>
              <a:ext uri="{FF2B5EF4-FFF2-40B4-BE49-F238E27FC236}">
                <a16:creationId xmlns:a16="http://schemas.microsoft.com/office/drawing/2014/main" id="{050D54F2-C1F1-1B8B-1DC4-484EDA9BEB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60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</Words>
  <Application>Microsoft Office PowerPoint</Application>
  <PresentationFormat>Widescreen</PresentationFormat>
  <Paragraphs>2</Paragraphs>
  <Slides>239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239</vt:i4>
      </vt:variant>
    </vt:vector>
  </HeadingPairs>
  <TitlesOfParts>
    <vt:vector size="244" baseType="lpstr">
      <vt:lpstr>Aptos</vt:lpstr>
      <vt:lpstr>Aptos Display</vt:lpstr>
      <vt:lpstr>Arial</vt:lpstr>
      <vt:lpstr>Calibri</vt:lpstr>
      <vt:lpstr>Office Theme</vt:lpstr>
      <vt:lpstr>Wild Day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Brittney Boehmer</dc:creator>
  <cp:lastModifiedBy>Brittney Boehmer</cp:lastModifiedBy>
  <cp:revision>1</cp:revision>
  <dcterms:created xsi:type="dcterms:W3CDTF">2025-09-17T18:12:58Z</dcterms:created>
  <dcterms:modified xsi:type="dcterms:W3CDTF">2025-09-17T18:25:29Z</dcterms:modified>
</cp:coreProperties>
</file>