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56" r:id="rId2"/>
    <p:sldId id="258" r:id="rId3"/>
    <p:sldId id="259" r:id="rId4"/>
    <p:sldId id="271" r:id="rId5"/>
    <p:sldId id="263" r:id="rId6"/>
    <p:sldId id="270" r:id="rId7"/>
    <p:sldId id="264" r:id="rId8"/>
    <p:sldId id="260" r:id="rId9"/>
    <p:sldId id="269" r:id="rId10"/>
    <p:sldId id="262" r:id="rId11"/>
    <p:sldId id="261" r:id="rId12"/>
    <p:sldId id="257" r:id="rId13"/>
    <p:sldId id="26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49D64-E8A3-4780-8294-A503FC94C7C1}" v="1" dt="2024-07-27T06:17:51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5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03749D64-E8A3-4780-8294-A503FC94C7C1}"/>
    <pc:docChg chg="sldOrd">
      <pc:chgData name="Guest User" userId="" providerId="Windows Live" clId="Web-{03749D64-E8A3-4780-8294-A503FC94C7C1}" dt="2024-07-27T06:17:51.846" v="0"/>
      <pc:docMkLst>
        <pc:docMk/>
      </pc:docMkLst>
      <pc:sldChg chg="ord">
        <pc:chgData name="Guest User" userId="" providerId="Windows Live" clId="Web-{03749D64-E8A3-4780-8294-A503FC94C7C1}" dt="2024-07-27T06:17:51.846" v="0"/>
        <pc:sldMkLst>
          <pc:docMk/>
          <pc:sldMk cId="3180469327" sldId="270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AA317-6EDE-480B-9F58-825CE79A887D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B1F55BE-5ECB-45C2-84E3-A5BB804BF9E7}">
      <dgm:prSet/>
      <dgm:spPr/>
      <dgm:t>
        <a:bodyPr/>
        <a:lstStyle/>
        <a:p>
          <a:r>
            <a:rPr lang="en-CA" dirty="0"/>
            <a:t>Mr. Fred Subra</a:t>
          </a:r>
          <a:endParaRPr lang="en-US" dirty="0"/>
        </a:p>
      </dgm:t>
    </dgm:pt>
    <dgm:pt modelId="{AF7B6229-0788-464A-AEC4-B91EC5A226A1}" type="parTrans" cxnId="{7AF0358D-66AD-4048-BD5A-770784901C94}">
      <dgm:prSet/>
      <dgm:spPr/>
      <dgm:t>
        <a:bodyPr/>
        <a:lstStyle/>
        <a:p>
          <a:endParaRPr lang="en-US"/>
        </a:p>
      </dgm:t>
    </dgm:pt>
    <dgm:pt modelId="{5C0669EC-BDCE-4D61-BC9A-64E39C52A0AC}" type="sibTrans" cxnId="{7AF0358D-66AD-4048-BD5A-770784901C94}">
      <dgm:prSet/>
      <dgm:spPr/>
      <dgm:t>
        <a:bodyPr/>
        <a:lstStyle/>
        <a:p>
          <a:endParaRPr lang="en-US"/>
        </a:p>
      </dgm:t>
    </dgm:pt>
    <dgm:pt modelId="{83725CE8-9022-4BEE-974F-7AC7D1E8F4CA}">
      <dgm:prSet/>
      <dgm:spPr/>
      <dgm:t>
        <a:bodyPr/>
        <a:lstStyle/>
        <a:p>
          <a:r>
            <a:rPr lang="en-CA" dirty="0"/>
            <a:t>Mr. Kevin Hogg</a:t>
          </a:r>
          <a:endParaRPr lang="en-US" dirty="0"/>
        </a:p>
      </dgm:t>
    </dgm:pt>
    <dgm:pt modelId="{94288458-B9E7-4FD5-890A-E3792B1AEED7}" type="parTrans" cxnId="{95025A60-A4D6-4F2A-9988-0E7AB84AE90B}">
      <dgm:prSet/>
      <dgm:spPr/>
      <dgm:t>
        <a:bodyPr/>
        <a:lstStyle/>
        <a:p>
          <a:endParaRPr lang="en-US"/>
        </a:p>
      </dgm:t>
    </dgm:pt>
    <dgm:pt modelId="{510D702E-2AB3-4ED5-B183-722A31EC387A}" type="sibTrans" cxnId="{95025A60-A4D6-4F2A-9988-0E7AB84AE90B}">
      <dgm:prSet/>
      <dgm:spPr/>
      <dgm:t>
        <a:bodyPr/>
        <a:lstStyle/>
        <a:p>
          <a:endParaRPr lang="en-US"/>
        </a:p>
      </dgm:t>
    </dgm:pt>
    <dgm:pt modelId="{C84C4A70-B424-4C03-8426-AD0448FD33AA}">
      <dgm:prSet/>
      <dgm:spPr/>
      <dgm:t>
        <a:bodyPr/>
        <a:lstStyle/>
        <a:p>
          <a:r>
            <a:rPr lang="en-CA" dirty="0"/>
            <a:t>Ms. Chantal Walters</a:t>
          </a:r>
          <a:endParaRPr lang="en-US" dirty="0"/>
        </a:p>
      </dgm:t>
    </dgm:pt>
    <dgm:pt modelId="{F2E9D6CE-89D6-41C1-9D7B-6B24CEBC8BE5}" type="parTrans" cxnId="{01C1931F-1216-4319-9846-61F76C758761}">
      <dgm:prSet/>
      <dgm:spPr/>
      <dgm:t>
        <a:bodyPr/>
        <a:lstStyle/>
        <a:p>
          <a:endParaRPr lang="en-US"/>
        </a:p>
      </dgm:t>
    </dgm:pt>
    <dgm:pt modelId="{CBD2FB8A-41F5-43D9-8503-FB658994DA57}" type="sibTrans" cxnId="{01C1931F-1216-4319-9846-61F76C758761}">
      <dgm:prSet/>
      <dgm:spPr/>
      <dgm:t>
        <a:bodyPr/>
        <a:lstStyle/>
        <a:p>
          <a:endParaRPr lang="en-US"/>
        </a:p>
      </dgm:t>
    </dgm:pt>
    <dgm:pt modelId="{F842FFD7-C564-43C4-959F-87DF8A1F61A3}">
      <dgm:prSet/>
      <dgm:spPr/>
      <dgm:t>
        <a:bodyPr/>
        <a:lstStyle/>
        <a:p>
          <a:r>
            <a:rPr lang="en-CA" dirty="0"/>
            <a:t>Ms. Teresa Luxton </a:t>
          </a:r>
          <a:endParaRPr lang="en-US" dirty="0"/>
        </a:p>
      </dgm:t>
    </dgm:pt>
    <dgm:pt modelId="{8A5877A1-212F-4114-8497-06880C09B24B}" type="parTrans" cxnId="{980DD07A-34CE-491C-9475-181AF4EC6D66}">
      <dgm:prSet/>
      <dgm:spPr/>
      <dgm:t>
        <a:bodyPr/>
        <a:lstStyle/>
        <a:p>
          <a:endParaRPr lang="en-US"/>
        </a:p>
      </dgm:t>
    </dgm:pt>
    <dgm:pt modelId="{3A1B5DAE-25C8-4049-8355-BB18796EACB0}" type="sibTrans" cxnId="{980DD07A-34CE-491C-9475-181AF4EC6D66}">
      <dgm:prSet/>
      <dgm:spPr/>
      <dgm:t>
        <a:bodyPr/>
        <a:lstStyle/>
        <a:p>
          <a:endParaRPr lang="en-US"/>
        </a:p>
      </dgm:t>
    </dgm:pt>
    <dgm:pt modelId="{20A60884-2CEF-4FC9-B4B2-8E8067FC5EAA}" type="pres">
      <dgm:prSet presAssocID="{6F0AA317-6EDE-480B-9F58-825CE79A887D}" presName="vert0" presStyleCnt="0">
        <dgm:presLayoutVars>
          <dgm:dir/>
          <dgm:animOne val="branch"/>
          <dgm:animLvl val="lvl"/>
        </dgm:presLayoutVars>
      </dgm:prSet>
      <dgm:spPr/>
    </dgm:pt>
    <dgm:pt modelId="{1E6C44AD-13A3-4282-B388-13F3B95BA283}" type="pres">
      <dgm:prSet presAssocID="{FB1F55BE-5ECB-45C2-84E3-A5BB804BF9E7}" presName="thickLine" presStyleLbl="alignNode1" presStyleIdx="0" presStyleCnt="4"/>
      <dgm:spPr/>
    </dgm:pt>
    <dgm:pt modelId="{93A55E29-E60C-47C0-83B3-399349CB9E56}" type="pres">
      <dgm:prSet presAssocID="{FB1F55BE-5ECB-45C2-84E3-A5BB804BF9E7}" presName="horz1" presStyleCnt="0"/>
      <dgm:spPr/>
    </dgm:pt>
    <dgm:pt modelId="{A4BF9759-6091-4500-8347-1677AC3D05C9}" type="pres">
      <dgm:prSet presAssocID="{FB1F55BE-5ECB-45C2-84E3-A5BB804BF9E7}" presName="tx1" presStyleLbl="revTx" presStyleIdx="0" presStyleCnt="4"/>
      <dgm:spPr/>
    </dgm:pt>
    <dgm:pt modelId="{5550C61A-A9FA-4337-BBA4-75B93CC5ACDD}" type="pres">
      <dgm:prSet presAssocID="{FB1F55BE-5ECB-45C2-84E3-A5BB804BF9E7}" presName="vert1" presStyleCnt="0"/>
      <dgm:spPr/>
    </dgm:pt>
    <dgm:pt modelId="{D9ECE770-3E48-4D16-86BC-104559603EF4}" type="pres">
      <dgm:prSet presAssocID="{83725CE8-9022-4BEE-974F-7AC7D1E8F4CA}" presName="thickLine" presStyleLbl="alignNode1" presStyleIdx="1" presStyleCnt="4"/>
      <dgm:spPr/>
    </dgm:pt>
    <dgm:pt modelId="{08B123F4-FEA3-46B5-AE8B-5E5D84D4630D}" type="pres">
      <dgm:prSet presAssocID="{83725CE8-9022-4BEE-974F-7AC7D1E8F4CA}" presName="horz1" presStyleCnt="0"/>
      <dgm:spPr/>
    </dgm:pt>
    <dgm:pt modelId="{4FBF0135-5B72-4370-99C6-49A88BAE3652}" type="pres">
      <dgm:prSet presAssocID="{83725CE8-9022-4BEE-974F-7AC7D1E8F4CA}" presName="tx1" presStyleLbl="revTx" presStyleIdx="1" presStyleCnt="4"/>
      <dgm:spPr/>
    </dgm:pt>
    <dgm:pt modelId="{DFAE5EE9-1F5D-4CC9-AFD3-59F6E3B72AE9}" type="pres">
      <dgm:prSet presAssocID="{83725CE8-9022-4BEE-974F-7AC7D1E8F4CA}" presName="vert1" presStyleCnt="0"/>
      <dgm:spPr/>
    </dgm:pt>
    <dgm:pt modelId="{F68DDC1F-585C-4C05-9C84-AE31C2B161E7}" type="pres">
      <dgm:prSet presAssocID="{C84C4A70-B424-4C03-8426-AD0448FD33AA}" presName="thickLine" presStyleLbl="alignNode1" presStyleIdx="2" presStyleCnt="4"/>
      <dgm:spPr/>
    </dgm:pt>
    <dgm:pt modelId="{8EB4E104-EB3F-4AC2-911D-E70719FA2739}" type="pres">
      <dgm:prSet presAssocID="{C84C4A70-B424-4C03-8426-AD0448FD33AA}" presName="horz1" presStyleCnt="0"/>
      <dgm:spPr/>
    </dgm:pt>
    <dgm:pt modelId="{83CD4E7C-E79D-40C5-B3D4-435D599E3F91}" type="pres">
      <dgm:prSet presAssocID="{C84C4A70-B424-4C03-8426-AD0448FD33AA}" presName="tx1" presStyleLbl="revTx" presStyleIdx="2" presStyleCnt="4"/>
      <dgm:spPr/>
    </dgm:pt>
    <dgm:pt modelId="{A2E4CC62-A14D-4770-8BB1-B476DB594F46}" type="pres">
      <dgm:prSet presAssocID="{C84C4A70-B424-4C03-8426-AD0448FD33AA}" presName="vert1" presStyleCnt="0"/>
      <dgm:spPr/>
    </dgm:pt>
    <dgm:pt modelId="{6B7FC788-E021-429B-A55D-1A8FD689E8B4}" type="pres">
      <dgm:prSet presAssocID="{F842FFD7-C564-43C4-959F-87DF8A1F61A3}" presName="thickLine" presStyleLbl="alignNode1" presStyleIdx="3" presStyleCnt="4"/>
      <dgm:spPr/>
    </dgm:pt>
    <dgm:pt modelId="{3D60BB24-DE56-4117-9412-3CA32BC6D68E}" type="pres">
      <dgm:prSet presAssocID="{F842FFD7-C564-43C4-959F-87DF8A1F61A3}" presName="horz1" presStyleCnt="0"/>
      <dgm:spPr/>
    </dgm:pt>
    <dgm:pt modelId="{2342FF69-FE53-4D52-B90B-62587A4EBEC9}" type="pres">
      <dgm:prSet presAssocID="{F842FFD7-C564-43C4-959F-87DF8A1F61A3}" presName="tx1" presStyleLbl="revTx" presStyleIdx="3" presStyleCnt="4"/>
      <dgm:spPr/>
    </dgm:pt>
    <dgm:pt modelId="{7CF93BD0-45E9-4BAB-8217-EBCB1AB45189}" type="pres">
      <dgm:prSet presAssocID="{F842FFD7-C564-43C4-959F-87DF8A1F61A3}" presName="vert1" presStyleCnt="0"/>
      <dgm:spPr/>
    </dgm:pt>
  </dgm:ptLst>
  <dgm:cxnLst>
    <dgm:cxn modelId="{15D5FD18-DD24-4DBD-B474-14C0118C03BC}" type="presOf" srcId="{FB1F55BE-5ECB-45C2-84E3-A5BB804BF9E7}" destId="{A4BF9759-6091-4500-8347-1677AC3D05C9}" srcOrd="0" destOrd="0" presId="urn:microsoft.com/office/officeart/2008/layout/LinedList"/>
    <dgm:cxn modelId="{01C1931F-1216-4319-9846-61F76C758761}" srcId="{6F0AA317-6EDE-480B-9F58-825CE79A887D}" destId="{C84C4A70-B424-4C03-8426-AD0448FD33AA}" srcOrd="2" destOrd="0" parTransId="{F2E9D6CE-89D6-41C1-9D7B-6B24CEBC8BE5}" sibTransId="{CBD2FB8A-41F5-43D9-8503-FB658994DA57}"/>
    <dgm:cxn modelId="{069D5A20-98C8-4400-B242-B9D399FA0F36}" type="presOf" srcId="{F842FFD7-C564-43C4-959F-87DF8A1F61A3}" destId="{2342FF69-FE53-4D52-B90B-62587A4EBEC9}" srcOrd="0" destOrd="0" presId="urn:microsoft.com/office/officeart/2008/layout/LinedList"/>
    <dgm:cxn modelId="{056FBD36-E831-4C6F-AA1C-3EC491D47093}" type="presOf" srcId="{C84C4A70-B424-4C03-8426-AD0448FD33AA}" destId="{83CD4E7C-E79D-40C5-B3D4-435D599E3F91}" srcOrd="0" destOrd="0" presId="urn:microsoft.com/office/officeart/2008/layout/LinedList"/>
    <dgm:cxn modelId="{95025A60-A4D6-4F2A-9988-0E7AB84AE90B}" srcId="{6F0AA317-6EDE-480B-9F58-825CE79A887D}" destId="{83725CE8-9022-4BEE-974F-7AC7D1E8F4CA}" srcOrd="1" destOrd="0" parTransId="{94288458-B9E7-4FD5-890A-E3792B1AEED7}" sibTransId="{510D702E-2AB3-4ED5-B183-722A31EC387A}"/>
    <dgm:cxn modelId="{980DD07A-34CE-491C-9475-181AF4EC6D66}" srcId="{6F0AA317-6EDE-480B-9F58-825CE79A887D}" destId="{F842FFD7-C564-43C4-959F-87DF8A1F61A3}" srcOrd="3" destOrd="0" parTransId="{8A5877A1-212F-4114-8497-06880C09B24B}" sibTransId="{3A1B5DAE-25C8-4049-8355-BB18796EACB0}"/>
    <dgm:cxn modelId="{7AF0358D-66AD-4048-BD5A-770784901C94}" srcId="{6F0AA317-6EDE-480B-9F58-825CE79A887D}" destId="{FB1F55BE-5ECB-45C2-84E3-A5BB804BF9E7}" srcOrd="0" destOrd="0" parTransId="{AF7B6229-0788-464A-AEC4-B91EC5A226A1}" sibTransId="{5C0669EC-BDCE-4D61-BC9A-64E39C52A0AC}"/>
    <dgm:cxn modelId="{A2029195-BB40-4E3A-B171-67D346E16394}" type="presOf" srcId="{83725CE8-9022-4BEE-974F-7AC7D1E8F4CA}" destId="{4FBF0135-5B72-4370-99C6-49A88BAE3652}" srcOrd="0" destOrd="0" presId="urn:microsoft.com/office/officeart/2008/layout/LinedList"/>
    <dgm:cxn modelId="{212C68FA-C2D5-4C77-AE9F-6ED69E4B84D9}" type="presOf" srcId="{6F0AA317-6EDE-480B-9F58-825CE79A887D}" destId="{20A60884-2CEF-4FC9-B4B2-8E8067FC5EAA}" srcOrd="0" destOrd="0" presId="urn:microsoft.com/office/officeart/2008/layout/LinedList"/>
    <dgm:cxn modelId="{2F421EAB-7A6A-429A-B29C-66A8B4304BA9}" type="presParOf" srcId="{20A60884-2CEF-4FC9-B4B2-8E8067FC5EAA}" destId="{1E6C44AD-13A3-4282-B388-13F3B95BA283}" srcOrd="0" destOrd="0" presId="urn:microsoft.com/office/officeart/2008/layout/LinedList"/>
    <dgm:cxn modelId="{3DB46405-1F34-476C-9896-B9404D927476}" type="presParOf" srcId="{20A60884-2CEF-4FC9-B4B2-8E8067FC5EAA}" destId="{93A55E29-E60C-47C0-83B3-399349CB9E56}" srcOrd="1" destOrd="0" presId="urn:microsoft.com/office/officeart/2008/layout/LinedList"/>
    <dgm:cxn modelId="{3943A1C0-509C-49AF-ADA7-EF8E87266D76}" type="presParOf" srcId="{93A55E29-E60C-47C0-83B3-399349CB9E56}" destId="{A4BF9759-6091-4500-8347-1677AC3D05C9}" srcOrd="0" destOrd="0" presId="urn:microsoft.com/office/officeart/2008/layout/LinedList"/>
    <dgm:cxn modelId="{E11E20AF-93DD-4B30-8FA3-09B0C53D4E6A}" type="presParOf" srcId="{93A55E29-E60C-47C0-83B3-399349CB9E56}" destId="{5550C61A-A9FA-4337-BBA4-75B93CC5ACDD}" srcOrd="1" destOrd="0" presId="urn:microsoft.com/office/officeart/2008/layout/LinedList"/>
    <dgm:cxn modelId="{BD25DB1F-C298-43D6-90AB-E0459881C363}" type="presParOf" srcId="{20A60884-2CEF-4FC9-B4B2-8E8067FC5EAA}" destId="{D9ECE770-3E48-4D16-86BC-104559603EF4}" srcOrd="2" destOrd="0" presId="urn:microsoft.com/office/officeart/2008/layout/LinedList"/>
    <dgm:cxn modelId="{B2C776EA-5422-4D70-A0ED-1C41F7412DDE}" type="presParOf" srcId="{20A60884-2CEF-4FC9-B4B2-8E8067FC5EAA}" destId="{08B123F4-FEA3-46B5-AE8B-5E5D84D4630D}" srcOrd="3" destOrd="0" presId="urn:microsoft.com/office/officeart/2008/layout/LinedList"/>
    <dgm:cxn modelId="{F21B7EAF-EB39-4A7D-9F4F-783E4FAC2DA5}" type="presParOf" srcId="{08B123F4-FEA3-46B5-AE8B-5E5D84D4630D}" destId="{4FBF0135-5B72-4370-99C6-49A88BAE3652}" srcOrd="0" destOrd="0" presId="urn:microsoft.com/office/officeart/2008/layout/LinedList"/>
    <dgm:cxn modelId="{2E03385C-D35D-420E-984F-D7BC77FD12BA}" type="presParOf" srcId="{08B123F4-FEA3-46B5-AE8B-5E5D84D4630D}" destId="{DFAE5EE9-1F5D-4CC9-AFD3-59F6E3B72AE9}" srcOrd="1" destOrd="0" presId="urn:microsoft.com/office/officeart/2008/layout/LinedList"/>
    <dgm:cxn modelId="{A8574024-B93C-4988-B1A0-F694E8546410}" type="presParOf" srcId="{20A60884-2CEF-4FC9-B4B2-8E8067FC5EAA}" destId="{F68DDC1F-585C-4C05-9C84-AE31C2B161E7}" srcOrd="4" destOrd="0" presId="urn:microsoft.com/office/officeart/2008/layout/LinedList"/>
    <dgm:cxn modelId="{BC4D0294-2774-4B62-8BCE-7A1F083E33B9}" type="presParOf" srcId="{20A60884-2CEF-4FC9-B4B2-8E8067FC5EAA}" destId="{8EB4E104-EB3F-4AC2-911D-E70719FA2739}" srcOrd="5" destOrd="0" presId="urn:microsoft.com/office/officeart/2008/layout/LinedList"/>
    <dgm:cxn modelId="{E76E89C5-580B-4D5D-BD00-D07FC927170E}" type="presParOf" srcId="{8EB4E104-EB3F-4AC2-911D-E70719FA2739}" destId="{83CD4E7C-E79D-40C5-B3D4-435D599E3F91}" srcOrd="0" destOrd="0" presId="urn:microsoft.com/office/officeart/2008/layout/LinedList"/>
    <dgm:cxn modelId="{016686DB-BBDF-4A4B-BACE-3688AFD507AE}" type="presParOf" srcId="{8EB4E104-EB3F-4AC2-911D-E70719FA2739}" destId="{A2E4CC62-A14D-4770-8BB1-B476DB594F46}" srcOrd="1" destOrd="0" presId="urn:microsoft.com/office/officeart/2008/layout/LinedList"/>
    <dgm:cxn modelId="{497EB65F-6B13-489E-B5DF-198C7B4C84C1}" type="presParOf" srcId="{20A60884-2CEF-4FC9-B4B2-8E8067FC5EAA}" destId="{6B7FC788-E021-429B-A55D-1A8FD689E8B4}" srcOrd="6" destOrd="0" presId="urn:microsoft.com/office/officeart/2008/layout/LinedList"/>
    <dgm:cxn modelId="{0E1B8388-7EA0-4E86-8433-49D01EB8905A}" type="presParOf" srcId="{20A60884-2CEF-4FC9-B4B2-8E8067FC5EAA}" destId="{3D60BB24-DE56-4117-9412-3CA32BC6D68E}" srcOrd="7" destOrd="0" presId="urn:microsoft.com/office/officeart/2008/layout/LinedList"/>
    <dgm:cxn modelId="{BE048BE1-4304-4BB6-9AC1-404530AF730B}" type="presParOf" srcId="{3D60BB24-DE56-4117-9412-3CA32BC6D68E}" destId="{2342FF69-FE53-4D52-B90B-62587A4EBEC9}" srcOrd="0" destOrd="0" presId="urn:microsoft.com/office/officeart/2008/layout/LinedList"/>
    <dgm:cxn modelId="{82C26F54-5793-48D4-9785-776E2DB32E73}" type="presParOf" srcId="{3D60BB24-DE56-4117-9412-3CA32BC6D68E}" destId="{7CF93BD0-45E9-4BAB-8217-EBCB1AB451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2AD2B-D2F0-4908-9638-0F329C3C09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6B5EC7-2A1A-4097-9E01-BE23E31DA76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Students need 80 credits to graduate in British Columbia</a:t>
          </a:r>
          <a:endParaRPr lang="en-US" dirty="0"/>
        </a:p>
      </dgm:t>
    </dgm:pt>
    <dgm:pt modelId="{391C6736-B5CC-4F3F-B877-2C9EAFA612A1}" type="parTrans" cxnId="{0661D6EE-BF00-4593-9B1A-4911214E2F9E}">
      <dgm:prSet/>
      <dgm:spPr/>
      <dgm:t>
        <a:bodyPr/>
        <a:lstStyle/>
        <a:p>
          <a:endParaRPr lang="en-US"/>
        </a:p>
      </dgm:t>
    </dgm:pt>
    <dgm:pt modelId="{D7588182-E6C8-4EFA-AFD4-C3B78D22AE34}" type="sibTrans" cxnId="{0661D6EE-BF00-4593-9B1A-4911214E2F9E}">
      <dgm:prSet/>
      <dgm:spPr/>
      <dgm:t>
        <a:bodyPr/>
        <a:lstStyle/>
        <a:p>
          <a:endParaRPr lang="en-US"/>
        </a:p>
      </dgm:t>
    </dgm:pt>
    <dgm:pt modelId="{CB82C1B9-ECA3-4940-9F17-F41772DC37FD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Most students graduate with 90+ credits </a:t>
          </a:r>
          <a:endParaRPr lang="en-US" dirty="0"/>
        </a:p>
      </dgm:t>
    </dgm:pt>
    <dgm:pt modelId="{3D1E4090-E9CD-471F-BCAC-AE374BEDC2EA}" type="parTrans" cxnId="{D93AD239-2974-40A6-9366-655E0A2F0DCD}">
      <dgm:prSet/>
      <dgm:spPr/>
      <dgm:t>
        <a:bodyPr/>
        <a:lstStyle/>
        <a:p>
          <a:endParaRPr lang="en-US"/>
        </a:p>
      </dgm:t>
    </dgm:pt>
    <dgm:pt modelId="{84827795-D355-4E95-B95E-0A6C19F3F5E2}" type="sibTrans" cxnId="{D93AD239-2974-40A6-9366-655E0A2F0DCD}">
      <dgm:prSet/>
      <dgm:spPr/>
      <dgm:t>
        <a:bodyPr/>
        <a:lstStyle/>
        <a:p>
          <a:endParaRPr lang="en-US"/>
        </a:p>
      </dgm:t>
    </dgm:pt>
    <dgm:pt modelId="{BC62CD67-EDDC-4A50-A910-41EF3B5A385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You must meet the learning objectives to graduate</a:t>
          </a:r>
          <a:endParaRPr lang="en-US" dirty="0"/>
        </a:p>
      </dgm:t>
    </dgm:pt>
    <dgm:pt modelId="{67D91D5B-EC94-4509-8AEE-C71254F96CD4}" type="parTrans" cxnId="{CD9A7DBE-CB83-4691-A726-A8B3035F3E29}">
      <dgm:prSet/>
      <dgm:spPr/>
      <dgm:t>
        <a:bodyPr/>
        <a:lstStyle/>
        <a:p>
          <a:endParaRPr lang="en-US"/>
        </a:p>
      </dgm:t>
    </dgm:pt>
    <dgm:pt modelId="{FFF75C25-1121-4449-B8FB-9E5B9E78A4A9}" type="sibTrans" cxnId="{CD9A7DBE-CB83-4691-A726-A8B3035F3E29}">
      <dgm:prSet/>
      <dgm:spPr/>
      <dgm:t>
        <a:bodyPr/>
        <a:lstStyle/>
        <a:p>
          <a:endParaRPr lang="en-US"/>
        </a:p>
      </dgm:t>
    </dgm:pt>
    <dgm:pt modelId="{7E900969-F5DB-4A5D-9A00-5FE27F7026A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If you do not pass a core course, you must repeat the course</a:t>
          </a:r>
          <a:endParaRPr lang="en-US" dirty="0"/>
        </a:p>
      </dgm:t>
    </dgm:pt>
    <dgm:pt modelId="{7E9A3DA9-5EDC-4B45-881B-0E0695C0E5D6}" type="parTrans" cxnId="{F22B96D6-0BC5-4D46-906F-721DCBB5EA1B}">
      <dgm:prSet/>
      <dgm:spPr/>
      <dgm:t>
        <a:bodyPr/>
        <a:lstStyle/>
        <a:p>
          <a:endParaRPr lang="en-US"/>
        </a:p>
      </dgm:t>
    </dgm:pt>
    <dgm:pt modelId="{9BE049C3-B27A-44EF-B057-1621AFE8B212}" type="sibTrans" cxnId="{F22B96D6-0BC5-4D46-906F-721DCBB5EA1B}">
      <dgm:prSet/>
      <dgm:spPr/>
      <dgm:t>
        <a:bodyPr/>
        <a:lstStyle/>
        <a:p>
          <a:endParaRPr lang="en-US"/>
        </a:p>
      </dgm:t>
    </dgm:pt>
    <dgm:pt modelId="{4170999B-5497-48BC-963E-8D290A66705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Attend, work, be present</a:t>
          </a:r>
          <a:endParaRPr lang="en-US"/>
        </a:p>
      </dgm:t>
    </dgm:pt>
    <dgm:pt modelId="{C3AC2993-03CF-49A1-9170-F80E41DDFF88}" type="parTrans" cxnId="{458127BD-5305-4DEC-9EFB-448A36A21BB1}">
      <dgm:prSet/>
      <dgm:spPr/>
      <dgm:t>
        <a:bodyPr/>
        <a:lstStyle/>
        <a:p>
          <a:endParaRPr lang="en-US"/>
        </a:p>
      </dgm:t>
    </dgm:pt>
    <dgm:pt modelId="{82F9582A-2AC3-42DA-9713-B6770E47D7CC}" type="sibTrans" cxnId="{458127BD-5305-4DEC-9EFB-448A36A21BB1}">
      <dgm:prSet/>
      <dgm:spPr/>
      <dgm:t>
        <a:bodyPr/>
        <a:lstStyle/>
        <a:p>
          <a:endParaRPr lang="en-US"/>
        </a:p>
      </dgm:t>
    </dgm:pt>
    <dgm:pt modelId="{0809CD37-7796-44F2-9E5B-0904C8EA52A1}" type="pres">
      <dgm:prSet presAssocID="{A3C2AD2B-D2F0-4908-9638-0F329C3C09B2}" presName="linear" presStyleCnt="0">
        <dgm:presLayoutVars>
          <dgm:animLvl val="lvl"/>
          <dgm:resizeHandles val="exact"/>
        </dgm:presLayoutVars>
      </dgm:prSet>
      <dgm:spPr/>
    </dgm:pt>
    <dgm:pt modelId="{15B425BE-4D5A-49FC-8AB4-3705149490BF}" type="pres">
      <dgm:prSet presAssocID="{6E6B5EC7-2A1A-4097-9E01-BE23E31DA7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AF0742A-3544-4696-B3BB-1884FAF41286}" type="pres">
      <dgm:prSet presAssocID="{D7588182-E6C8-4EFA-AFD4-C3B78D22AE34}" presName="spacer" presStyleCnt="0"/>
      <dgm:spPr/>
    </dgm:pt>
    <dgm:pt modelId="{DB3C3859-A451-442A-B9D2-0A71012C141E}" type="pres">
      <dgm:prSet presAssocID="{CB82C1B9-ECA3-4940-9F17-F41772DC37F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B3BFA4-8B16-48A1-96BD-5BFA853A56A3}" type="pres">
      <dgm:prSet presAssocID="{84827795-D355-4E95-B95E-0A6C19F3F5E2}" presName="spacer" presStyleCnt="0"/>
      <dgm:spPr/>
    </dgm:pt>
    <dgm:pt modelId="{9700A5B7-71FC-4AB6-8666-434DBDB9C62F}" type="pres">
      <dgm:prSet presAssocID="{BC62CD67-EDDC-4A50-A910-41EF3B5A385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930B4DE-9BDC-4422-A684-49A31D359BC0}" type="pres">
      <dgm:prSet presAssocID="{FFF75C25-1121-4449-B8FB-9E5B9E78A4A9}" presName="spacer" presStyleCnt="0"/>
      <dgm:spPr/>
    </dgm:pt>
    <dgm:pt modelId="{DAA9A9D8-854F-4085-9516-91EAD974B11B}" type="pres">
      <dgm:prSet presAssocID="{7E900969-F5DB-4A5D-9A00-5FE27F7026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D381426-4D64-4025-875F-98BA5D8F2C55}" type="pres">
      <dgm:prSet presAssocID="{9BE049C3-B27A-44EF-B057-1621AFE8B212}" presName="spacer" presStyleCnt="0"/>
      <dgm:spPr/>
    </dgm:pt>
    <dgm:pt modelId="{AAE9699E-ED33-4E6C-8767-D6955DCF2406}" type="pres">
      <dgm:prSet presAssocID="{4170999B-5497-48BC-963E-8D290A6670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1870E28-6873-4740-968A-1EB3A186DCE9}" type="presOf" srcId="{BC62CD67-EDDC-4A50-A910-41EF3B5A3854}" destId="{9700A5B7-71FC-4AB6-8666-434DBDB9C62F}" srcOrd="0" destOrd="0" presId="urn:microsoft.com/office/officeart/2005/8/layout/vList2"/>
    <dgm:cxn modelId="{D93AD239-2974-40A6-9366-655E0A2F0DCD}" srcId="{A3C2AD2B-D2F0-4908-9638-0F329C3C09B2}" destId="{CB82C1B9-ECA3-4940-9F17-F41772DC37FD}" srcOrd="1" destOrd="0" parTransId="{3D1E4090-E9CD-471F-BCAC-AE374BEDC2EA}" sibTransId="{84827795-D355-4E95-B95E-0A6C19F3F5E2}"/>
    <dgm:cxn modelId="{AA139A71-26AD-4C20-ADE3-31E1C05D0A07}" type="presOf" srcId="{4170999B-5497-48BC-963E-8D290A66705B}" destId="{AAE9699E-ED33-4E6C-8767-D6955DCF2406}" srcOrd="0" destOrd="0" presId="urn:microsoft.com/office/officeart/2005/8/layout/vList2"/>
    <dgm:cxn modelId="{065F5097-81D7-456B-AC8E-82A6435B2483}" type="presOf" srcId="{6E6B5EC7-2A1A-4097-9E01-BE23E31DA762}" destId="{15B425BE-4D5A-49FC-8AB4-3705149490BF}" srcOrd="0" destOrd="0" presId="urn:microsoft.com/office/officeart/2005/8/layout/vList2"/>
    <dgm:cxn modelId="{D9254A9A-4947-4FC6-88B1-6F4E5FE53504}" type="presOf" srcId="{CB82C1B9-ECA3-4940-9F17-F41772DC37FD}" destId="{DB3C3859-A451-442A-B9D2-0A71012C141E}" srcOrd="0" destOrd="0" presId="urn:microsoft.com/office/officeart/2005/8/layout/vList2"/>
    <dgm:cxn modelId="{458127BD-5305-4DEC-9EFB-448A36A21BB1}" srcId="{A3C2AD2B-D2F0-4908-9638-0F329C3C09B2}" destId="{4170999B-5497-48BC-963E-8D290A66705B}" srcOrd="4" destOrd="0" parTransId="{C3AC2993-03CF-49A1-9170-F80E41DDFF88}" sibTransId="{82F9582A-2AC3-42DA-9713-B6770E47D7CC}"/>
    <dgm:cxn modelId="{CD9A7DBE-CB83-4691-A726-A8B3035F3E29}" srcId="{A3C2AD2B-D2F0-4908-9638-0F329C3C09B2}" destId="{BC62CD67-EDDC-4A50-A910-41EF3B5A3854}" srcOrd="2" destOrd="0" parTransId="{67D91D5B-EC94-4509-8AEE-C71254F96CD4}" sibTransId="{FFF75C25-1121-4449-B8FB-9E5B9E78A4A9}"/>
    <dgm:cxn modelId="{61CADEC3-B469-4A4E-B0E9-74D1723AE08E}" type="presOf" srcId="{A3C2AD2B-D2F0-4908-9638-0F329C3C09B2}" destId="{0809CD37-7796-44F2-9E5B-0904C8EA52A1}" srcOrd="0" destOrd="0" presId="urn:microsoft.com/office/officeart/2005/8/layout/vList2"/>
    <dgm:cxn modelId="{F22B96D6-0BC5-4D46-906F-721DCBB5EA1B}" srcId="{A3C2AD2B-D2F0-4908-9638-0F329C3C09B2}" destId="{7E900969-F5DB-4A5D-9A00-5FE27F7026AA}" srcOrd="3" destOrd="0" parTransId="{7E9A3DA9-5EDC-4B45-881B-0E0695C0E5D6}" sibTransId="{9BE049C3-B27A-44EF-B057-1621AFE8B212}"/>
    <dgm:cxn modelId="{9378C8EB-2416-491B-9ED6-80D88A0EED0A}" type="presOf" srcId="{7E900969-F5DB-4A5D-9A00-5FE27F7026AA}" destId="{DAA9A9D8-854F-4085-9516-91EAD974B11B}" srcOrd="0" destOrd="0" presId="urn:microsoft.com/office/officeart/2005/8/layout/vList2"/>
    <dgm:cxn modelId="{0661D6EE-BF00-4593-9B1A-4911214E2F9E}" srcId="{A3C2AD2B-D2F0-4908-9638-0F329C3C09B2}" destId="{6E6B5EC7-2A1A-4097-9E01-BE23E31DA762}" srcOrd="0" destOrd="0" parTransId="{391C6736-B5CC-4F3F-B877-2C9EAFA612A1}" sibTransId="{D7588182-E6C8-4EFA-AFD4-C3B78D22AE34}"/>
    <dgm:cxn modelId="{95B6FB39-7D9C-40FB-8101-58F8CEDCEB58}" type="presParOf" srcId="{0809CD37-7796-44F2-9E5B-0904C8EA52A1}" destId="{15B425BE-4D5A-49FC-8AB4-3705149490BF}" srcOrd="0" destOrd="0" presId="urn:microsoft.com/office/officeart/2005/8/layout/vList2"/>
    <dgm:cxn modelId="{E3E0C333-8ADE-4CDF-A8AB-4B0C00F334F4}" type="presParOf" srcId="{0809CD37-7796-44F2-9E5B-0904C8EA52A1}" destId="{4AF0742A-3544-4696-B3BB-1884FAF41286}" srcOrd="1" destOrd="0" presId="urn:microsoft.com/office/officeart/2005/8/layout/vList2"/>
    <dgm:cxn modelId="{AD9BCFFE-19DF-4ADA-9752-2CB98E5DF9BD}" type="presParOf" srcId="{0809CD37-7796-44F2-9E5B-0904C8EA52A1}" destId="{DB3C3859-A451-442A-B9D2-0A71012C141E}" srcOrd="2" destOrd="0" presId="urn:microsoft.com/office/officeart/2005/8/layout/vList2"/>
    <dgm:cxn modelId="{F4BBC7A9-D539-4984-9B84-21FC3D161D19}" type="presParOf" srcId="{0809CD37-7796-44F2-9E5B-0904C8EA52A1}" destId="{4AB3BFA4-8B16-48A1-96BD-5BFA853A56A3}" srcOrd="3" destOrd="0" presId="urn:microsoft.com/office/officeart/2005/8/layout/vList2"/>
    <dgm:cxn modelId="{01C7D4AB-6CEB-4EEC-B659-848AF7CDF1F2}" type="presParOf" srcId="{0809CD37-7796-44F2-9E5B-0904C8EA52A1}" destId="{9700A5B7-71FC-4AB6-8666-434DBDB9C62F}" srcOrd="4" destOrd="0" presId="urn:microsoft.com/office/officeart/2005/8/layout/vList2"/>
    <dgm:cxn modelId="{755E1CAD-CFD1-478F-BD45-55FA63E14F67}" type="presParOf" srcId="{0809CD37-7796-44F2-9E5B-0904C8EA52A1}" destId="{2930B4DE-9BDC-4422-A684-49A31D359BC0}" srcOrd="5" destOrd="0" presId="urn:microsoft.com/office/officeart/2005/8/layout/vList2"/>
    <dgm:cxn modelId="{7D68E9CE-8C9D-4139-9A0D-EA969E29FD96}" type="presParOf" srcId="{0809CD37-7796-44F2-9E5B-0904C8EA52A1}" destId="{DAA9A9D8-854F-4085-9516-91EAD974B11B}" srcOrd="6" destOrd="0" presId="urn:microsoft.com/office/officeart/2005/8/layout/vList2"/>
    <dgm:cxn modelId="{3121AD01-9C38-4EA0-91BF-9115F5F9E842}" type="presParOf" srcId="{0809CD37-7796-44F2-9E5B-0904C8EA52A1}" destId="{AD381426-4D64-4025-875F-98BA5D8F2C55}" srcOrd="7" destOrd="0" presId="urn:microsoft.com/office/officeart/2005/8/layout/vList2"/>
    <dgm:cxn modelId="{6C4EEC66-08B3-4F2C-B1B5-A41E8308E9B4}" type="presParOf" srcId="{0809CD37-7796-44F2-9E5B-0904C8EA52A1}" destId="{AAE9699E-ED33-4E6C-8767-D6955DCF240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EE29F-E2A0-4DB4-9340-2CEA996B3A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0E8853-E471-4E4B-BDFF-372B0B728436}">
      <dgm:prSet/>
      <dgm:spPr/>
      <dgm:t>
        <a:bodyPr/>
        <a:lstStyle/>
        <a:p>
          <a:r>
            <a:rPr lang="en-CA" dirty="0"/>
            <a:t>9:00-9:15 Presentation </a:t>
          </a:r>
          <a:endParaRPr lang="en-US" dirty="0"/>
        </a:p>
      </dgm:t>
    </dgm:pt>
    <dgm:pt modelId="{9A5A04E5-1ED1-40CE-A47C-E4001F220336}" type="parTrans" cxnId="{772944D1-B94D-4D41-B7AA-6A55BC696691}">
      <dgm:prSet/>
      <dgm:spPr/>
      <dgm:t>
        <a:bodyPr/>
        <a:lstStyle/>
        <a:p>
          <a:endParaRPr lang="en-US"/>
        </a:p>
      </dgm:t>
    </dgm:pt>
    <dgm:pt modelId="{53F42677-9666-48CD-9DBF-03544645A4DB}" type="sibTrans" cxnId="{772944D1-B94D-4D41-B7AA-6A55BC696691}">
      <dgm:prSet/>
      <dgm:spPr/>
      <dgm:t>
        <a:bodyPr/>
        <a:lstStyle/>
        <a:p>
          <a:endParaRPr lang="en-US"/>
        </a:p>
      </dgm:t>
    </dgm:pt>
    <dgm:pt modelId="{90BF4C5D-26CD-4C24-BA05-79BAC274455D}">
      <dgm:prSet/>
      <dgm:spPr/>
      <dgm:t>
        <a:bodyPr/>
        <a:lstStyle/>
        <a:p>
          <a:r>
            <a:rPr lang="en-CA" dirty="0"/>
            <a:t>9:15-11:30 Rotate through </a:t>
          </a:r>
          <a:r>
            <a:rPr lang="en-CA"/>
            <a:t>the  </a:t>
          </a:r>
          <a:r>
            <a:rPr lang="en-CA" dirty="0"/>
            <a:t>“stations” with your groups</a:t>
          </a:r>
          <a:endParaRPr lang="en-US" dirty="0"/>
        </a:p>
      </dgm:t>
    </dgm:pt>
    <dgm:pt modelId="{688B5C32-816A-4035-99BF-7182192F9C34}" type="parTrans" cxnId="{BE873DBB-31B0-4326-95FC-EB8B865AD57A}">
      <dgm:prSet/>
      <dgm:spPr/>
      <dgm:t>
        <a:bodyPr/>
        <a:lstStyle/>
        <a:p>
          <a:endParaRPr lang="en-US"/>
        </a:p>
      </dgm:t>
    </dgm:pt>
    <dgm:pt modelId="{CFE4A6BC-49AF-4F26-A6A1-C25A92BD0A13}" type="sibTrans" cxnId="{BE873DBB-31B0-4326-95FC-EB8B865AD57A}">
      <dgm:prSet/>
      <dgm:spPr/>
      <dgm:t>
        <a:bodyPr/>
        <a:lstStyle/>
        <a:p>
          <a:endParaRPr lang="en-US"/>
        </a:p>
      </dgm:t>
    </dgm:pt>
    <dgm:pt modelId="{487B9BCB-3127-4108-A398-93373CAD6227}">
      <dgm:prSet/>
      <dgm:spPr/>
      <dgm:t>
        <a:bodyPr/>
        <a:lstStyle/>
        <a:p>
          <a:r>
            <a:rPr lang="en-CA"/>
            <a:t>11:30-11:45 Pizza in the gym</a:t>
          </a:r>
          <a:endParaRPr lang="en-US"/>
        </a:p>
      </dgm:t>
    </dgm:pt>
    <dgm:pt modelId="{A262337A-0D0C-46BB-B318-5046B38EDD36}" type="parTrans" cxnId="{C78F9900-B269-4EAB-9F2F-4E471187F666}">
      <dgm:prSet/>
      <dgm:spPr/>
      <dgm:t>
        <a:bodyPr/>
        <a:lstStyle/>
        <a:p>
          <a:endParaRPr lang="en-US"/>
        </a:p>
      </dgm:t>
    </dgm:pt>
    <dgm:pt modelId="{14A48759-B3D3-46E5-9ECB-0D1B5BEA49FF}" type="sibTrans" cxnId="{C78F9900-B269-4EAB-9F2F-4E471187F666}">
      <dgm:prSet/>
      <dgm:spPr/>
      <dgm:t>
        <a:bodyPr/>
        <a:lstStyle/>
        <a:p>
          <a:endParaRPr lang="en-US"/>
        </a:p>
      </dgm:t>
    </dgm:pt>
    <dgm:pt modelId="{27027C44-ABAD-45E0-AD03-E5469D230C58}">
      <dgm:prSet/>
      <dgm:spPr/>
      <dgm:t>
        <a:bodyPr/>
        <a:lstStyle/>
        <a:p>
          <a:r>
            <a:rPr lang="en-CA" dirty="0"/>
            <a:t>11:45 Parkland students load </a:t>
          </a:r>
          <a:r>
            <a:rPr lang="en-CA"/>
            <a:t>the buses, </a:t>
          </a:r>
          <a:r>
            <a:rPr lang="en-CA" dirty="0"/>
            <a:t>Laurie students start to walk back up the hill. </a:t>
          </a:r>
          <a:endParaRPr lang="en-US" dirty="0"/>
        </a:p>
      </dgm:t>
    </dgm:pt>
    <dgm:pt modelId="{9DE38345-E0E8-43CB-8D8B-819D27184FF8}" type="parTrans" cxnId="{A86AB043-D571-4E02-A7FB-4960BCC7D991}">
      <dgm:prSet/>
      <dgm:spPr/>
      <dgm:t>
        <a:bodyPr/>
        <a:lstStyle/>
        <a:p>
          <a:endParaRPr lang="en-US"/>
        </a:p>
      </dgm:t>
    </dgm:pt>
    <dgm:pt modelId="{DF710693-B479-48B1-A2C5-3AF41F8B2B41}" type="sibTrans" cxnId="{A86AB043-D571-4E02-A7FB-4960BCC7D991}">
      <dgm:prSet/>
      <dgm:spPr/>
      <dgm:t>
        <a:bodyPr/>
        <a:lstStyle/>
        <a:p>
          <a:endParaRPr lang="en-US"/>
        </a:p>
      </dgm:t>
    </dgm:pt>
    <dgm:pt modelId="{6B32C382-4CE2-42B3-933B-40A9AD6717D3}" type="pres">
      <dgm:prSet presAssocID="{78CEE29F-E2A0-4DB4-9340-2CEA996B3A39}" presName="root" presStyleCnt="0">
        <dgm:presLayoutVars>
          <dgm:dir/>
          <dgm:resizeHandles val="exact"/>
        </dgm:presLayoutVars>
      </dgm:prSet>
      <dgm:spPr/>
    </dgm:pt>
    <dgm:pt modelId="{F88AF482-F902-48B9-BD44-0FC8F1D2FB16}" type="pres">
      <dgm:prSet presAssocID="{0E0E8853-E471-4E4B-BDFF-372B0B728436}" presName="compNode" presStyleCnt="0"/>
      <dgm:spPr/>
    </dgm:pt>
    <dgm:pt modelId="{FA98DCF8-F8ED-4A48-B6CC-D4EE35691FAB}" type="pres">
      <dgm:prSet presAssocID="{0E0E8853-E471-4E4B-BDFF-372B0B728436}" presName="bgRect" presStyleLbl="bgShp" presStyleIdx="0" presStyleCnt="4"/>
      <dgm:spPr/>
    </dgm:pt>
    <dgm:pt modelId="{572F8932-0874-414E-B0AE-48507DEDD924}" type="pres">
      <dgm:prSet presAssocID="{0E0E8853-E471-4E4B-BDFF-372B0B72843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F2717113-E7D7-4C32-A54D-5470EBAD1AE9}" type="pres">
      <dgm:prSet presAssocID="{0E0E8853-E471-4E4B-BDFF-372B0B728436}" presName="spaceRect" presStyleCnt="0"/>
      <dgm:spPr/>
    </dgm:pt>
    <dgm:pt modelId="{4768A25B-376D-4A59-8A27-FBEEBD42F313}" type="pres">
      <dgm:prSet presAssocID="{0E0E8853-E471-4E4B-BDFF-372B0B728436}" presName="parTx" presStyleLbl="revTx" presStyleIdx="0" presStyleCnt="4">
        <dgm:presLayoutVars>
          <dgm:chMax val="0"/>
          <dgm:chPref val="0"/>
        </dgm:presLayoutVars>
      </dgm:prSet>
      <dgm:spPr/>
    </dgm:pt>
    <dgm:pt modelId="{7716AD86-74C6-4816-BFA8-FCA2B6A77548}" type="pres">
      <dgm:prSet presAssocID="{53F42677-9666-48CD-9DBF-03544645A4DB}" presName="sibTrans" presStyleCnt="0"/>
      <dgm:spPr/>
    </dgm:pt>
    <dgm:pt modelId="{2F099F91-BD38-4988-9934-F5633EF1A215}" type="pres">
      <dgm:prSet presAssocID="{90BF4C5D-26CD-4C24-BA05-79BAC274455D}" presName="compNode" presStyleCnt="0"/>
      <dgm:spPr/>
    </dgm:pt>
    <dgm:pt modelId="{98AF6324-1B9B-46B8-A8A2-C76B713077BB}" type="pres">
      <dgm:prSet presAssocID="{90BF4C5D-26CD-4C24-BA05-79BAC274455D}" presName="bgRect" presStyleLbl="bgShp" presStyleIdx="1" presStyleCnt="4"/>
      <dgm:spPr/>
    </dgm:pt>
    <dgm:pt modelId="{515D25B6-F3C9-41E8-93A3-23B9F228B352}" type="pres">
      <dgm:prSet presAssocID="{90BF4C5D-26CD-4C24-BA05-79BAC27445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DB6BE30-0C49-4A28-A55D-6B79C8DBE430}" type="pres">
      <dgm:prSet presAssocID="{90BF4C5D-26CD-4C24-BA05-79BAC274455D}" presName="spaceRect" presStyleCnt="0"/>
      <dgm:spPr/>
    </dgm:pt>
    <dgm:pt modelId="{022EB513-6F96-449A-8531-CB1D7705122F}" type="pres">
      <dgm:prSet presAssocID="{90BF4C5D-26CD-4C24-BA05-79BAC274455D}" presName="parTx" presStyleLbl="revTx" presStyleIdx="1" presStyleCnt="4">
        <dgm:presLayoutVars>
          <dgm:chMax val="0"/>
          <dgm:chPref val="0"/>
        </dgm:presLayoutVars>
      </dgm:prSet>
      <dgm:spPr/>
    </dgm:pt>
    <dgm:pt modelId="{2DBA193D-AFA2-4076-B16F-9CF819EF330C}" type="pres">
      <dgm:prSet presAssocID="{CFE4A6BC-49AF-4F26-A6A1-C25A92BD0A13}" presName="sibTrans" presStyleCnt="0"/>
      <dgm:spPr/>
    </dgm:pt>
    <dgm:pt modelId="{0595B7E8-A84F-4F7F-B6E3-06AAACE1A792}" type="pres">
      <dgm:prSet presAssocID="{487B9BCB-3127-4108-A398-93373CAD6227}" presName="compNode" presStyleCnt="0"/>
      <dgm:spPr/>
    </dgm:pt>
    <dgm:pt modelId="{0D1A8B56-0908-41D5-85A7-6F5AB2A527F0}" type="pres">
      <dgm:prSet presAssocID="{487B9BCB-3127-4108-A398-93373CAD6227}" presName="bgRect" presStyleLbl="bgShp" presStyleIdx="2" presStyleCnt="4"/>
      <dgm:spPr/>
    </dgm:pt>
    <dgm:pt modelId="{26BA1B08-31F8-4BBE-B53B-1F8F0A752CD1}" type="pres">
      <dgm:prSet presAssocID="{487B9BCB-3127-4108-A398-93373CAD62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zza"/>
        </a:ext>
      </dgm:extLst>
    </dgm:pt>
    <dgm:pt modelId="{EC332E45-D52E-4C29-B9C1-02C5F20AC883}" type="pres">
      <dgm:prSet presAssocID="{487B9BCB-3127-4108-A398-93373CAD6227}" presName="spaceRect" presStyleCnt="0"/>
      <dgm:spPr/>
    </dgm:pt>
    <dgm:pt modelId="{B11107AB-B37E-436E-A809-97F05FBE5EC1}" type="pres">
      <dgm:prSet presAssocID="{487B9BCB-3127-4108-A398-93373CAD6227}" presName="parTx" presStyleLbl="revTx" presStyleIdx="2" presStyleCnt="4">
        <dgm:presLayoutVars>
          <dgm:chMax val="0"/>
          <dgm:chPref val="0"/>
        </dgm:presLayoutVars>
      </dgm:prSet>
      <dgm:spPr/>
    </dgm:pt>
    <dgm:pt modelId="{4E9F1AAD-6622-45A6-B294-D7E4AA8BCF31}" type="pres">
      <dgm:prSet presAssocID="{14A48759-B3D3-46E5-9ECB-0D1B5BEA49FF}" presName="sibTrans" presStyleCnt="0"/>
      <dgm:spPr/>
    </dgm:pt>
    <dgm:pt modelId="{8CEB8456-391C-4BFC-AFAA-C0EEE66E6925}" type="pres">
      <dgm:prSet presAssocID="{27027C44-ABAD-45E0-AD03-E5469D230C58}" presName="compNode" presStyleCnt="0"/>
      <dgm:spPr/>
    </dgm:pt>
    <dgm:pt modelId="{280EA678-0F13-4040-9D1C-681D43A29B24}" type="pres">
      <dgm:prSet presAssocID="{27027C44-ABAD-45E0-AD03-E5469D230C58}" presName="bgRect" presStyleLbl="bgShp" presStyleIdx="3" presStyleCnt="4"/>
      <dgm:spPr/>
    </dgm:pt>
    <dgm:pt modelId="{47E73F38-9B08-438A-8E92-14BE921C2DBE}" type="pres">
      <dgm:prSet presAssocID="{27027C44-ABAD-45E0-AD03-E5469D230C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7680238-A792-41FC-9DA9-E2CF91A60A87}" type="pres">
      <dgm:prSet presAssocID="{27027C44-ABAD-45E0-AD03-E5469D230C58}" presName="spaceRect" presStyleCnt="0"/>
      <dgm:spPr/>
    </dgm:pt>
    <dgm:pt modelId="{3AA98091-09D0-4FAE-9FCF-B9A1446CC2B8}" type="pres">
      <dgm:prSet presAssocID="{27027C44-ABAD-45E0-AD03-E5469D230C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78F9900-B269-4EAB-9F2F-4E471187F666}" srcId="{78CEE29F-E2A0-4DB4-9340-2CEA996B3A39}" destId="{487B9BCB-3127-4108-A398-93373CAD6227}" srcOrd="2" destOrd="0" parTransId="{A262337A-0D0C-46BB-B318-5046B38EDD36}" sibTransId="{14A48759-B3D3-46E5-9ECB-0D1B5BEA49FF}"/>
    <dgm:cxn modelId="{77FA601F-120F-429D-9BFF-157D330E1748}" type="presOf" srcId="{0E0E8853-E471-4E4B-BDFF-372B0B728436}" destId="{4768A25B-376D-4A59-8A27-FBEEBD42F313}" srcOrd="0" destOrd="0" presId="urn:microsoft.com/office/officeart/2018/2/layout/IconVerticalSolidList"/>
    <dgm:cxn modelId="{A15CF930-B55B-49B2-A772-BC5DBADA6106}" type="presOf" srcId="{90BF4C5D-26CD-4C24-BA05-79BAC274455D}" destId="{022EB513-6F96-449A-8531-CB1D7705122F}" srcOrd="0" destOrd="0" presId="urn:microsoft.com/office/officeart/2018/2/layout/IconVerticalSolidList"/>
    <dgm:cxn modelId="{A86AB043-D571-4E02-A7FB-4960BCC7D991}" srcId="{78CEE29F-E2A0-4DB4-9340-2CEA996B3A39}" destId="{27027C44-ABAD-45E0-AD03-E5469D230C58}" srcOrd="3" destOrd="0" parTransId="{9DE38345-E0E8-43CB-8D8B-819D27184FF8}" sibTransId="{DF710693-B479-48B1-A2C5-3AF41F8B2B41}"/>
    <dgm:cxn modelId="{EAD21286-ECC8-400A-B4B5-58DD25C0839A}" type="presOf" srcId="{27027C44-ABAD-45E0-AD03-E5469D230C58}" destId="{3AA98091-09D0-4FAE-9FCF-B9A1446CC2B8}" srcOrd="0" destOrd="0" presId="urn:microsoft.com/office/officeart/2018/2/layout/IconVerticalSolidList"/>
    <dgm:cxn modelId="{A80E92A9-7A41-4C61-B31D-1DDBE3385ED6}" type="presOf" srcId="{78CEE29F-E2A0-4DB4-9340-2CEA996B3A39}" destId="{6B32C382-4CE2-42B3-933B-40A9AD6717D3}" srcOrd="0" destOrd="0" presId="urn:microsoft.com/office/officeart/2018/2/layout/IconVerticalSolidList"/>
    <dgm:cxn modelId="{72A2B0AC-1388-49BA-9072-5BB51EA0C36C}" type="presOf" srcId="{487B9BCB-3127-4108-A398-93373CAD6227}" destId="{B11107AB-B37E-436E-A809-97F05FBE5EC1}" srcOrd="0" destOrd="0" presId="urn:microsoft.com/office/officeart/2018/2/layout/IconVerticalSolidList"/>
    <dgm:cxn modelId="{BE873DBB-31B0-4326-95FC-EB8B865AD57A}" srcId="{78CEE29F-E2A0-4DB4-9340-2CEA996B3A39}" destId="{90BF4C5D-26CD-4C24-BA05-79BAC274455D}" srcOrd="1" destOrd="0" parTransId="{688B5C32-816A-4035-99BF-7182192F9C34}" sibTransId="{CFE4A6BC-49AF-4F26-A6A1-C25A92BD0A13}"/>
    <dgm:cxn modelId="{772944D1-B94D-4D41-B7AA-6A55BC696691}" srcId="{78CEE29F-E2A0-4DB4-9340-2CEA996B3A39}" destId="{0E0E8853-E471-4E4B-BDFF-372B0B728436}" srcOrd="0" destOrd="0" parTransId="{9A5A04E5-1ED1-40CE-A47C-E4001F220336}" sibTransId="{53F42677-9666-48CD-9DBF-03544645A4DB}"/>
    <dgm:cxn modelId="{87F932A2-87ED-4587-8A86-FF3D57F4D4EE}" type="presParOf" srcId="{6B32C382-4CE2-42B3-933B-40A9AD6717D3}" destId="{F88AF482-F902-48B9-BD44-0FC8F1D2FB16}" srcOrd="0" destOrd="0" presId="urn:microsoft.com/office/officeart/2018/2/layout/IconVerticalSolidList"/>
    <dgm:cxn modelId="{82E32487-8D82-46B6-B7AB-71674971FA4F}" type="presParOf" srcId="{F88AF482-F902-48B9-BD44-0FC8F1D2FB16}" destId="{FA98DCF8-F8ED-4A48-B6CC-D4EE35691FAB}" srcOrd="0" destOrd="0" presId="urn:microsoft.com/office/officeart/2018/2/layout/IconVerticalSolidList"/>
    <dgm:cxn modelId="{A2AD85E0-8DD7-4D51-9975-767611E40AB0}" type="presParOf" srcId="{F88AF482-F902-48B9-BD44-0FC8F1D2FB16}" destId="{572F8932-0874-414E-B0AE-48507DEDD924}" srcOrd="1" destOrd="0" presId="urn:microsoft.com/office/officeart/2018/2/layout/IconVerticalSolidList"/>
    <dgm:cxn modelId="{7D9C2191-F71D-4926-AA00-ADA8CBE7583A}" type="presParOf" srcId="{F88AF482-F902-48B9-BD44-0FC8F1D2FB16}" destId="{F2717113-E7D7-4C32-A54D-5470EBAD1AE9}" srcOrd="2" destOrd="0" presId="urn:microsoft.com/office/officeart/2018/2/layout/IconVerticalSolidList"/>
    <dgm:cxn modelId="{B6CB6861-CF65-4EDC-AE32-74786AFF359C}" type="presParOf" srcId="{F88AF482-F902-48B9-BD44-0FC8F1D2FB16}" destId="{4768A25B-376D-4A59-8A27-FBEEBD42F313}" srcOrd="3" destOrd="0" presId="urn:microsoft.com/office/officeart/2018/2/layout/IconVerticalSolidList"/>
    <dgm:cxn modelId="{2E721DE3-58FE-491F-9942-BFA12A580B53}" type="presParOf" srcId="{6B32C382-4CE2-42B3-933B-40A9AD6717D3}" destId="{7716AD86-74C6-4816-BFA8-FCA2B6A77548}" srcOrd="1" destOrd="0" presId="urn:microsoft.com/office/officeart/2018/2/layout/IconVerticalSolidList"/>
    <dgm:cxn modelId="{BE9111EA-AED3-495F-B81B-20551D615EC9}" type="presParOf" srcId="{6B32C382-4CE2-42B3-933B-40A9AD6717D3}" destId="{2F099F91-BD38-4988-9934-F5633EF1A215}" srcOrd="2" destOrd="0" presId="urn:microsoft.com/office/officeart/2018/2/layout/IconVerticalSolidList"/>
    <dgm:cxn modelId="{294C6DEC-EE07-4981-AF36-30744F626506}" type="presParOf" srcId="{2F099F91-BD38-4988-9934-F5633EF1A215}" destId="{98AF6324-1B9B-46B8-A8A2-C76B713077BB}" srcOrd="0" destOrd="0" presId="urn:microsoft.com/office/officeart/2018/2/layout/IconVerticalSolidList"/>
    <dgm:cxn modelId="{7C07ECCC-D40A-40C5-94E0-DC2546EA8709}" type="presParOf" srcId="{2F099F91-BD38-4988-9934-F5633EF1A215}" destId="{515D25B6-F3C9-41E8-93A3-23B9F228B352}" srcOrd="1" destOrd="0" presId="urn:microsoft.com/office/officeart/2018/2/layout/IconVerticalSolidList"/>
    <dgm:cxn modelId="{F9C91F11-EAF1-47A6-87F2-273C54C7EE48}" type="presParOf" srcId="{2F099F91-BD38-4988-9934-F5633EF1A215}" destId="{ADB6BE30-0C49-4A28-A55D-6B79C8DBE430}" srcOrd="2" destOrd="0" presId="urn:microsoft.com/office/officeart/2018/2/layout/IconVerticalSolidList"/>
    <dgm:cxn modelId="{1CC91E91-D3BD-441D-8103-032DD3DAAFA1}" type="presParOf" srcId="{2F099F91-BD38-4988-9934-F5633EF1A215}" destId="{022EB513-6F96-449A-8531-CB1D7705122F}" srcOrd="3" destOrd="0" presId="urn:microsoft.com/office/officeart/2018/2/layout/IconVerticalSolidList"/>
    <dgm:cxn modelId="{82A92DAA-E394-4D90-BC7E-31250573F333}" type="presParOf" srcId="{6B32C382-4CE2-42B3-933B-40A9AD6717D3}" destId="{2DBA193D-AFA2-4076-B16F-9CF819EF330C}" srcOrd="3" destOrd="0" presId="urn:microsoft.com/office/officeart/2018/2/layout/IconVerticalSolidList"/>
    <dgm:cxn modelId="{DE6EB65A-55F1-453E-8B37-2C89D624A36A}" type="presParOf" srcId="{6B32C382-4CE2-42B3-933B-40A9AD6717D3}" destId="{0595B7E8-A84F-4F7F-B6E3-06AAACE1A792}" srcOrd="4" destOrd="0" presId="urn:microsoft.com/office/officeart/2018/2/layout/IconVerticalSolidList"/>
    <dgm:cxn modelId="{7E2F549E-ED2E-4849-BE6A-C0D15FEA9279}" type="presParOf" srcId="{0595B7E8-A84F-4F7F-B6E3-06AAACE1A792}" destId="{0D1A8B56-0908-41D5-85A7-6F5AB2A527F0}" srcOrd="0" destOrd="0" presId="urn:microsoft.com/office/officeart/2018/2/layout/IconVerticalSolidList"/>
    <dgm:cxn modelId="{70B77C9D-E9D3-4CF9-8EE6-F1C52CA15FAD}" type="presParOf" srcId="{0595B7E8-A84F-4F7F-B6E3-06AAACE1A792}" destId="{26BA1B08-31F8-4BBE-B53B-1F8F0A752CD1}" srcOrd="1" destOrd="0" presId="urn:microsoft.com/office/officeart/2018/2/layout/IconVerticalSolidList"/>
    <dgm:cxn modelId="{F0FE1716-D097-44B4-AC5D-C239D6B80DA9}" type="presParOf" srcId="{0595B7E8-A84F-4F7F-B6E3-06AAACE1A792}" destId="{EC332E45-D52E-4C29-B9C1-02C5F20AC883}" srcOrd="2" destOrd="0" presId="urn:microsoft.com/office/officeart/2018/2/layout/IconVerticalSolidList"/>
    <dgm:cxn modelId="{4CB859D6-3D43-4030-AA32-EE808887D12D}" type="presParOf" srcId="{0595B7E8-A84F-4F7F-B6E3-06AAACE1A792}" destId="{B11107AB-B37E-436E-A809-97F05FBE5EC1}" srcOrd="3" destOrd="0" presId="urn:microsoft.com/office/officeart/2018/2/layout/IconVerticalSolidList"/>
    <dgm:cxn modelId="{EDE07676-FF7B-408D-A1B6-A68482678D4F}" type="presParOf" srcId="{6B32C382-4CE2-42B3-933B-40A9AD6717D3}" destId="{4E9F1AAD-6622-45A6-B294-D7E4AA8BCF31}" srcOrd="5" destOrd="0" presId="urn:microsoft.com/office/officeart/2018/2/layout/IconVerticalSolidList"/>
    <dgm:cxn modelId="{8F9B6738-C803-4198-9A66-BEF47B38F886}" type="presParOf" srcId="{6B32C382-4CE2-42B3-933B-40A9AD6717D3}" destId="{8CEB8456-391C-4BFC-AFAA-C0EEE66E6925}" srcOrd="6" destOrd="0" presId="urn:microsoft.com/office/officeart/2018/2/layout/IconVerticalSolidList"/>
    <dgm:cxn modelId="{09269777-5720-46D7-8E72-8A53CFC61081}" type="presParOf" srcId="{8CEB8456-391C-4BFC-AFAA-C0EEE66E6925}" destId="{280EA678-0F13-4040-9D1C-681D43A29B24}" srcOrd="0" destOrd="0" presId="urn:microsoft.com/office/officeart/2018/2/layout/IconVerticalSolidList"/>
    <dgm:cxn modelId="{34EFA408-2919-4289-BB9D-DEA5FE3A41F7}" type="presParOf" srcId="{8CEB8456-391C-4BFC-AFAA-C0EEE66E6925}" destId="{47E73F38-9B08-438A-8E92-14BE921C2DBE}" srcOrd="1" destOrd="0" presId="urn:microsoft.com/office/officeart/2018/2/layout/IconVerticalSolidList"/>
    <dgm:cxn modelId="{F3ED12CD-B0D9-4FC1-9D58-523D31B9E91A}" type="presParOf" srcId="{8CEB8456-391C-4BFC-AFAA-C0EEE66E6925}" destId="{87680238-A792-41FC-9DA9-E2CF91A60A87}" srcOrd="2" destOrd="0" presId="urn:microsoft.com/office/officeart/2018/2/layout/IconVerticalSolidList"/>
    <dgm:cxn modelId="{75FC0C10-30D5-4E13-B4BF-EDFD5E18FC2C}" type="presParOf" srcId="{8CEB8456-391C-4BFC-AFAA-C0EEE66E6925}" destId="{3AA98091-09D0-4FAE-9FCF-B9A1446CC2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C44AD-13A3-4282-B388-13F3B95BA283}">
      <dsp:nvSpPr>
        <dsp:cNvPr id="0" name=""/>
        <dsp:cNvSpPr/>
      </dsp:nvSpPr>
      <dsp:spPr>
        <a:xfrm>
          <a:off x="0" y="0"/>
          <a:ext cx="407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BF9759-6091-4500-8347-1677AC3D05C9}">
      <dsp:nvSpPr>
        <dsp:cNvPr id="0" name=""/>
        <dsp:cNvSpPr/>
      </dsp:nvSpPr>
      <dsp:spPr>
        <a:xfrm>
          <a:off x="0" y="0"/>
          <a:ext cx="4076700" cy="105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700" kern="1200" dirty="0"/>
            <a:t>Mr. Fred Subra</a:t>
          </a:r>
          <a:endParaRPr lang="en-US" sz="3700" kern="1200" dirty="0"/>
        </a:p>
      </dsp:txBody>
      <dsp:txXfrm>
        <a:off x="0" y="0"/>
        <a:ext cx="4076700" cy="1056610"/>
      </dsp:txXfrm>
    </dsp:sp>
    <dsp:sp modelId="{D9ECE770-3E48-4D16-86BC-104559603EF4}">
      <dsp:nvSpPr>
        <dsp:cNvPr id="0" name=""/>
        <dsp:cNvSpPr/>
      </dsp:nvSpPr>
      <dsp:spPr>
        <a:xfrm>
          <a:off x="0" y="1056610"/>
          <a:ext cx="407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BF0135-5B72-4370-99C6-49A88BAE3652}">
      <dsp:nvSpPr>
        <dsp:cNvPr id="0" name=""/>
        <dsp:cNvSpPr/>
      </dsp:nvSpPr>
      <dsp:spPr>
        <a:xfrm>
          <a:off x="0" y="1056610"/>
          <a:ext cx="4076700" cy="105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700" kern="1200" dirty="0"/>
            <a:t>Mr. Kevin Hogg</a:t>
          </a:r>
          <a:endParaRPr lang="en-US" sz="3700" kern="1200" dirty="0"/>
        </a:p>
      </dsp:txBody>
      <dsp:txXfrm>
        <a:off x="0" y="1056610"/>
        <a:ext cx="4076700" cy="1056610"/>
      </dsp:txXfrm>
    </dsp:sp>
    <dsp:sp modelId="{F68DDC1F-585C-4C05-9C84-AE31C2B161E7}">
      <dsp:nvSpPr>
        <dsp:cNvPr id="0" name=""/>
        <dsp:cNvSpPr/>
      </dsp:nvSpPr>
      <dsp:spPr>
        <a:xfrm>
          <a:off x="0" y="2113221"/>
          <a:ext cx="407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CD4E7C-E79D-40C5-B3D4-435D599E3F91}">
      <dsp:nvSpPr>
        <dsp:cNvPr id="0" name=""/>
        <dsp:cNvSpPr/>
      </dsp:nvSpPr>
      <dsp:spPr>
        <a:xfrm>
          <a:off x="0" y="2113221"/>
          <a:ext cx="4076700" cy="105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700" kern="1200" dirty="0"/>
            <a:t>Ms. Chantal Walters</a:t>
          </a:r>
          <a:endParaRPr lang="en-US" sz="3700" kern="1200" dirty="0"/>
        </a:p>
      </dsp:txBody>
      <dsp:txXfrm>
        <a:off x="0" y="2113221"/>
        <a:ext cx="4076700" cy="1056610"/>
      </dsp:txXfrm>
    </dsp:sp>
    <dsp:sp modelId="{6B7FC788-E021-429B-A55D-1A8FD689E8B4}">
      <dsp:nvSpPr>
        <dsp:cNvPr id="0" name=""/>
        <dsp:cNvSpPr/>
      </dsp:nvSpPr>
      <dsp:spPr>
        <a:xfrm>
          <a:off x="0" y="3169832"/>
          <a:ext cx="407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42FF69-FE53-4D52-B90B-62587A4EBEC9}">
      <dsp:nvSpPr>
        <dsp:cNvPr id="0" name=""/>
        <dsp:cNvSpPr/>
      </dsp:nvSpPr>
      <dsp:spPr>
        <a:xfrm>
          <a:off x="0" y="3169832"/>
          <a:ext cx="4076700" cy="105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700" kern="1200" dirty="0"/>
            <a:t>Ms. Teresa Luxton </a:t>
          </a:r>
          <a:endParaRPr lang="en-US" sz="3700" kern="1200" dirty="0"/>
        </a:p>
      </dsp:txBody>
      <dsp:txXfrm>
        <a:off x="0" y="3169832"/>
        <a:ext cx="4076700" cy="1056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425BE-4D5A-49FC-8AB4-3705149490BF}">
      <dsp:nvSpPr>
        <dsp:cNvPr id="0" name=""/>
        <dsp:cNvSpPr/>
      </dsp:nvSpPr>
      <dsp:spPr>
        <a:xfrm>
          <a:off x="0" y="36919"/>
          <a:ext cx="9486901" cy="70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Students need 80 credits to graduate in British Columbia</a:t>
          </a:r>
          <a:endParaRPr lang="en-US" sz="2800" kern="1200" dirty="0"/>
        </a:p>
      </dsp:txBody>
      <dsp:txXfrm>
        <a:off x="34383" y="71302"/>
        <a:ext cx="9418135" cy="635573"/>
      </dsp:txXfrm>
    </dsp:sp>
    <dsp:sp modelId="{DB3C3859-A451-442A-B9D2-0A71012C141E}">
      <dsp:nvSpPr>
        <dsp:cNvPr id="0" name=""/>
        <dsp:cNvSpPr/>
      </dsp:nvSpPr>
      <dsp:spPr>
        <a:xfrm>
          <a:off x="0" y="821899"/>
          <a:ext cx="9486901" cy="70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Most students graduate with 90+ credits </a:t>
          </a:r>
          <a:endParaRPr lang="en-US" sz="2800" kern="1200" dirty="0"/>
        </a:p>
      </dsp:txBody>
      <dsp:txXfrm>
        <a:off x="34383" y="856282"/>
        <a:ext cx="9418135" cy="635573"/>
      </dsp:txXfrm>
    </dsp:sp>
    <dsp:sp modelId="{9700A5B7-71FC-4AB6-8666-434DBDB9C62F}">
      <dsp:nvSpPr>
        <dsp:cNvPr id="0" name=""/>
        <dsp:cNvSpPr/>
      </dsp:nvSpPr>
      <dsp:spPr>
        <a:xfrm>
          <a:off x="0" y="1606879"/>
          <a:ext cx="9486901" cy="70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You must meet the learning objectives to graduate</a:t>
          </a:r>
          <a:endParaRPr lang="en-US" sz="2800" kern="1200" dirty="0"/>
        </a:p>
      </dsp:txBody>
      <dsp:txXfrm>
        <a:off x="34383" y="1641262"/>
        <a:ext cx="9418135" cy="635573"/>
      </dsp:txXfrm>
    </dsp:sp>
    <dsp:sp modelId="{DAA9A9D8-854F-4085-9516-91EAD974B11B}">
      <dsp:nvSpPr>
        <dsp:cNvPr id="0" name=""/>
        <dsp:cNvSpPr/>
      </dsp:nvSpPr>
      <dsp:spPr>
        <a:xfrm>
          <a:off x="0" y="2391859"/>
          <a:ext cx="9486901" cy="70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If you do not pass a core course, you must repeat the course</a:t>
          </a:r>
          <a:endParaRPr lang="en-US" sz="2800" kern="1200" dirty="0"/>
        </a:p>
      </dsp:txBody>
      <dsp:txXfrm>
        <a:off x="34383" y="2426242"/>
        <a:ext cx="9418135" cy="635573"/>
      </dsp:txXfrm>
    </dsp:sp>
    <dsp:sp modelId="{AAE9699E-ED33-4E6C-8767-D6955DCF2406}">
      <dsp:nvSpPr>
        <dsp:cNvPr id="0" name=""/>
        <dsp:cNvSpPr/>
      </dsp:nvSpPr>
      <dsp:spPr>
        <a:xfrm>
          <a:off x="0" y="3176838"/>
          <a:ext cx="9486901" cy="70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Attend, work, be present</a:t>
          </a:r>
          <a:endParaRPr lang="en-US" sz="2800" kern="1200"/>
        </a:p>
      </dsp:txBody>
      <dsp:txXfrm>
        <a:off x="34383" y="3211221"/>
        <a:ext cx="9418135" cy="635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DCF8-F8ED-4A48-B6CC-D4EE35691FAB}">
      <dsp:nvSpPr>
        <dsp:cNvPr id="0" name=""/>
        <dsp:cNvSpPr/>
      </dsp:nvSpPr>
      <dsp:spPr>
        <a:xfrm>
          <a:off x="0" y="2277"/>
          <a:ext cx="6096000" cy="11540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F8932-0874-414E-B0AE-48507DEDD924}">
      <dsp:nvSpPr>
        <dsp:cNvPr id="0" name=""/>
        <dsp:cNvSpPr/>
      </dsp:nvSpPr>
      <dsp:spPr>
        <a:xfrm>
          <a:off x="349107" y="261943"/>
          <a:ext cx="634740" cy="634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8A25B-376D-4A59-8A27-FBEEBD42F313}">
      <dsp:nvSpPr>
        <dsp:cNvPr id="0" name=""/>
        <dsp:cNvSpPr/>
      </dsp:nvSpPr>
      <dsp:spPr>
        <a:xfrm>
          <a:off x="1332954" y="2277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9:00-9:15 Presentation </a:t>
          </a:r>
          <a:endParaRPr lang="en-US" sz="2200" kern="1200" dirty="0"/>
        </a:p>
      </dsp:txBody>
      <dsp:txXfrm>
        <a:off x="1332954" y="2277"/>
        <a:ext cx="4763045" cy="1154072"/>
      </dsp:txXfrm>
    </dsp:sp>
    <dsp:sp modelId="{98AF6324-1B9B-46B8-A8A2-C76B713077BB}">
      <dsp:nvSpPr>
        <dsp:cNvPr id="0" name=""/>
        <dsp:cNvSpPr/>
      </dsp:nvSpPr>
      <dsp:spPr>
        <a:xfrm>
          <a:off x="0" y="1444868"/>
          <a:ext cx="6096000" cy="11540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D25B6-F3C9-41E8-93A3-23B9F228B352}">
      <dsp:nvSpPr>
        <dsp:cNvPr id="0" name=""/>
        <dsp:cNvSpPr/>
      </dsp:nvSpPr>
      <dsp:spPr>
        <a:xfrm>
          <a:off x="349107" y="1704534"/>
          <a:ext cx="634740" cy="634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EB513-6F96-449A-8531-CB1D7705122F}">
      <dsp:nvSpPr>
        <dsp:cNvPr id="0" name=""/>
        <dsp:cNvSpPr/>
      </dsp:nvSpPr>
      <dsp:spPr>
        <a:xfrm>
          <a:off x="1332954" y="1444868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9:15-11:30 Rotate through </a:t>
          </a:r>
          <a:r>
            <a:rPr lang="en-CA" sz="2200" kern="1200"/>
            <a:t>the  </a:t>
          </a:r>
          <a:r>
            <a:rPr lang="en-CA" sz="2200" kern="1200" dirty="0"/>
            <a:t>“stations” with your groups</a:t>
          </a:r>
          <a:endParaRPr lang="en-US" sz="2200" kern="1200" dirty="0"/>
        </a:p>
      </dsp:txBody>
      <dsp:txXfrm>
        <a:off x="1332954" y="1444868"/>
        <a:ext cx="4763045" cy="1154072"/>
      </dsp:txXfrm>
    </dsp:sp>
    <dsp:sp modelId="{0D1A8B56-0908-41D5-85A7-6F5AB2A527F0}">
      <dsp:nvSpPr>
        <dsp:cNvPr id="0" name=""/>
        <dsp:cNvSpPr/>
      </dsp:nvSpPr>
      <dsp:spPr>
        <a:xfrm>
          <a:off x="0" y="2887459"/>
          <a:ext cx="6096000" cy="11540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A1B08-31F8-4BBE-B53B-1F8F0A752CD1}">
      <dsp:nvSpPr>
        <dsp:cNvPr id="0" name=""/>
        <dsp:cNvSpPr/>
      </dsp:nvSpPr>
      <dsp:spPr>
        <a:xfrm>
          <a:off x="349107" y="3147125"/>
          <a:ext cx="634740" cy="634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107AB-B37E-436E-A809-97F05FBE5EC1}">
      <dsp:nvSpPr>
        <dsp:cNvPr id="0" name=""/>
        <dsp:cNvSpPr/>
      </dsp:nvSpPr>
      <dsp:spPr>
        <a:xfrm>
          <a:off x="1332954" y="2887459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11:30-11:45 Pizza in the gym</a:t>
          </a:r>
          <a:endParaRPr lang="en-US" sz="2200" kern="1200"/>
        </a:p>
      </dsp:txBody>
      <dsp:txXfrm>
        <a:off x="1332954" y="2887459"/>
        <a:ext cx="4763045" cy="1154072"/>
      </dsp:txXfrm>
    </dsp:sp>
    <dsp:sp modelId="{280EA678-0F13-4040-9D1C-681D43A29B24}">
      <dsp:nvSpPr>
        <dsp:cNvPr id="0" name=""/>
        <dsp:cNvSpPr/>
      </dsp:nvSpPr>
      <dsp:spPr>
        <a:xfrm>
          <a:off x="0" y="4330050"/>
          <a:ext cx="6096000" cy="11540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73F38-9B08-438A-8E92-14BE921C2DBE}">
      <dsp:nvSpPr>
        <dsp:cNvPr id="0" name=""/>
        <dsp:cNvSpPr/>
      </dsp:nvSpPr>
      <dsp:spPr>
        <a:xfrm>
          <a:off x="349107" y="4589716"/>
          <a:ext cx="634740" cy="6347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98091-09D0-4FAE-9FCF-B9A1446CC2B8}">
      <dsp:nvSpPr>
        <dsp:cNvPr id="0" name=""/>
        <dsp:cNvSpPr/>
      </dsp:nvSpPr>
      <dsp:spPr>
        <a:xfrm>
          <a:off x="1332954" y="4330050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11:45 Parkland students load </a:t>
          </a:r>
          <a:r>
            <a:rPr lang="en-CA" sz="2200" kern="1200"/>
            <a:t>the buses, </a:t>
          </a:r>
          <a:r>
            <a:rPr lang="en-CA" sz="2200" kern="1200" dirty="0"/>
            <a:t>Laurie students start to walk back up the hill. </a:t>
          </a:r>
          <a:endParaRPr lang="en-US" sz="2200" kern="1200" dirty="0"/>
        </a:p>
      </dsp:txBody>
      <dsp:txXfrm>
        <a:off x="1332954" y="4330050"/>
        <a:ext cx="4763045" cy="115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5F747-153E-4CF5-A4BA-7551BD83182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6EB3E-ACE7-45BB-A8DE-008C442C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3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Social Studies: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Explorations 11 is a non-academic course, but counts toward grad credits.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All grade 12 Socials Studies are academic (</a:t>
            </a:r>
            <a:r>
              <a:rPr lang="en-US" dirty="0" err="1">
                <a:solidFill>
                  <a:schemeClr val="bg1"/>
                </a:solidFill>
              </a:rPr>
              <a:t>Comparrative</a:t>
            </a:r>
            <a:r>
              <a:rPr lang="en-US" dirty="0">
                <a:solidFill>
                  <a:schemeClr val="bg1"/>
                </a:solidFill>
              </a:rPr>
              <a:t> Cultures/BC First Peoples/Contemporary Indigenous Studies/20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 World History)</a:t>
            </a:r>
          </a:p>
          <a:p>
            <a:pPr lvl="2"/>
            <a:r>
              <a:rPr lang="en-US" u="sng" dirty="0">
                <a:solidFill>
                  <a:schemeClr val="bg1"/>
                </a:solidFill>
              </a:rPr>
              <a:t>Law and Philosophy are academic, but do not count as a Social Studies entrance course into universities in Alberta.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See your counsellor for clarification.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Math: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(Pre-Calculus, Foundations, </a:t>
            </a:r>
            <a:r>
              <a:rPr lang="en-US" b="1" u="sng" dirty="0">
                <a:solidFill>
                  <a:schemeClr val="bg1"/>
                </a:solidFill>
              </a:rPr>
              <a:t>OR</a:t>
            </a:r>
            <a:r>
              <a:rPr lang="en-US" dirty="0">
                <a:solidFill>
                  <a:schemeClr val="bg1"/>
                </a:solidFill>
              </a:rPr>
              <a:t> Computer Science)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Science: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Science for Citizens is a non-academic course, but counts toward grad credits.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Academic options for university: Chemistry/Physics/Life Sciences (Biology)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**any extra core classes you choose count as electives.)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03775-5252-4548-8AAF-88C23FA8A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9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0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6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1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2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jpg"/><Relationship Id="rId10" Type="http://schemas.microsoft.com/office/2007/relationships/diagramDrawing" Target="../diagrams/drawing1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790CB6-E348-46A2-C4CF-9755DD83F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149" y="1223890"/>
            <a:ext cx="3753394" cy="3147814"/>
          </a:xfrm>
        </p:spPr>
        <p:txBody>
          <a:bodyPr>
            <a:normAutofit/>
          </a:bodyPr>
          <a:lstStyle/>
          <a:p>
            <a:r>
              <a:rPr lang="en-CA" sz="4000" dirty="0"/>
              <a:t>Welcome to Mount Baker Secondary School</a:t>
            </a:r>
            <a:r>
              <a:rPr lang="en-CA" sz="2700" dirty="0"/>
              <a:t>!</a:t>
            </a:r>
            <a:endParaRPr lang="en-US" sz="2700" dirty="0"/>
          </a:p>
        </p:txBody>
      </p:sp>
      <p:pic>
        <p:nvPicPr>
          <p:cNvPr id="5" name="Picture 4" descr="A group of people in red shirts&#10;&#10;Description automatically generated">
            <a:extLst>
              <a:ext uri="{FF2B5EF4-FFF2-40B4-BE49-F238E27FC236}">
                <a16:creationId xmlns:a16="http://schemas.microsoft.com/office/drawing/2014/main" id="{9BF478D7-9A58-42B0-FAAB-448286D8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16994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70B2EBCE-B32A-0043-184E-4603FAE09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71" y="4418813"/>
            <a:ext cx="1731054" cy="14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7E691FD-6808-451A-7FDC-D8B3F361F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" r="536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31547-7465-08BE-4E7D-B691B30B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1599"/>
            <a:ext cx="4762500" cy="33606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Erin </a:t>
            </a:r>
            <a:r>
              <a:rPr lang="en-US" sz="2500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stevenson</a:t>
            </a:r>
            <a:br>
              <a:rPr lang="en-US" sz="25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5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School district 5</a:t>
            </a:r>
            <a:br>
              <a:rPr lang="en-US" sz="25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Gang Violence and exploitation prevention coordinator</a:t>
            </a:r>
          </a:p>
        </p:txBody>
      </p:sp>
    </p:spTree>
    <p:extLst>
      <p:ext uri="{BB962C8B-B14F-4D97-AF65-F5344CB8AC3E}">
        <p14:creationId xmlns:p14="http://schemas.microsoft.com/office/powerpoint/2010/main" val="10199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B864-A089-0A65-C50C-07EA9E65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   </a:t>
            </a:r>
            <a:r>
              <a:rPr lang="en-CA" b="1" dirty="0"/>
              <a:t>80 credits = 20 courses!!!! </a:t>
            </a:r>
            <a:endParaRPr lang="en-US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684A964-3D1F-0E00-DACB-FD7249710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660142"/>
              </p:ext>
            </p:extLst>
          </p:nvPr>
        </p:nvGraphicFramePr>
        <p:xfrm>
          <a:off x="1371599" y="2254103"/>
          <a:ext cx="9486901" cy="391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E9BC27-3356-5B82-7E58-67C0BFB442FE}"/>
              </a:ext>
            </a:extLst>
          </p:cNvPr>
          <p:cNvSpPr txBox="1"/>
          <p:nvPr/>
        </p:nvSpPr>
        <p:spPr>
          <a:xfrm>
            <a:off x="1306286" y="531223"/>
            <a:ext cx="9370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THE GRAD PROGRAM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883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814CE-E77E-B78E-93FD-9E7DF853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2742028" cy="4114800"/>
          </a:xfrm>
        </p:spPr>
        <p:txBody>
          <a:bodyPr anchor="ctr">
            <a:normAutofit/>
          </a:bodyPr>
          <a:lstStyle/>
          <a:p>
            <a:pPr algn="ctr"/>
            <a:r>
              <a:rPr lang="en-CA">
                <a:solidFill>
                  <a:schemeClr val="bg2"/>
                </a:solidFill>
              </a:rPr>
              <a:t>What to expect – the grad program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2ACFE-7815-D651-86C1-D69B6964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963" y="84841"/>
            <a:ext cx="5631357" cy="685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i="0" dirty="0">
                <a:effectLst/>
                <a:latin typeface="BC Sans"/>
              </a:rPr>
              <a:t>Credits must be earned in the following subject areas or courses: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 Language Arts 10 (4 credits)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 Language Arts 11 (4 credits)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 Language Arts 12 (4 credits)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 Social Studies 10 (4 credits)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 Social Studies 11 or 12 (4 credits)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 Mathematics 10 (4 credits)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 Mathematics 11 or 12 (4 credits)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 Science 10 (4 credits)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 Science 11 or 12 (4 credits)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Physical and Health Education 10 (4 credits)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An Arts Education and/or an Applied Design, Skills, and Technologies 10, 11, or 12 (4 credits)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Career Life Education (4 credits)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Career Life Connections (4 credits)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BC Sans"/>
              </a:rPr>
              <a:t>Indigenous-focused (4 credits) 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488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5392D-39A7-6745-8924-0880F89C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CA" sz="3000"/>
              <a:t>Academics, arts, and athletics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4A1C7-1AC6-847B-7260-CF683914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000"/>
              <a:t>Mount Baker has many opportunities to get involved in the academics, arts, and athletics.</a:t>
            </a:r>
          </a:p>
          <a:p>
            <a:pPr>
              <a:lnSpc>
                <a:spcPct val="90000"/>
              </a:lnSpc>
            </a:pPr>
            <a:r>
              <a:rPr lang="en-CA" sz="2000"/>
              <a:t>Teams include rugby, basketball, volleyball, cross-country running and track and field, soccer, mountain biking, and badminton.</a:t>
            </a:r>
          </a:p>
          <a:p>
            <a:pPr>
              <a:lnSpc>
                <a:spcPct val="90000"/>
              </a:lnSpc>
            </a:pPr>
            <a:r>
              <a:rPr lang="en-CA" sz="2000"/>
              <a:t>The arts programs include photography, visual arts, the opportunity to participate in art shows and trash fashion.</a:t>
            </a:r>
          </a:p>
          <a:p>
            <a:pPr>
              <a:lnSpc>
                <a:spcPct val="90000"/>
              </a:lnSpc>
            </a:pPr>
            <a:r>
              <a:rPr lang="en-CA" sz="2000"/>
              <a:t>We offer Advanced Placement courses and many opportunities to push your academic boundaries. </a:t>
            </a:r>
            <a:endParaRPr lang="en-US" sz="2000"/>
          </a:p>
        </p:txBody>
      </p:sp>
      <p:pic>
        <p:nvPicPr>
          <p:cNvPr id="5" name="Picture 4" descr="Curved section of an athletics track in a sport stadium">
            <a:extLst>
              <a:ext uri="{FF2B5EF4-FFF2-40B4-BE49-F238E27FC236}">
                <a16:creationId xmlns:a16="http://schemas.microsoft.com/office/drawing/2014/main" id="{0F73EE1E-EBB1-8FBB-0ECD-2AC2BF893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2" r="32294" b="-1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4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FB9EF-1735-3E04-698F-B6B31004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CA">
                <a:solidFill>
                  <a:schemeClr val="bg2"/>
                </a:solidFill>
              </a:rPr>
              <a:t>Shape of the day</a:t>
            </a:r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9A8E08-C2E2-1449-C293-004B2C82A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389406"/>
              </p:ext>
            </p:extLst>
          </p:nvPr>
        </p:nvGraphicFramePr>
        <p:xfrm>
          <a:off x="54102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65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9FA54BD-E042-4C0D-9BF6-069D35072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0E3178-4966-4EEF-829B-5D1BAC92B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97DB3B5-3773-4BC5-84D0-A26AB1DBB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163" y="685800"/>
            <a:ext cx="1083068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A8904-4435-CC21-C973-757B91B8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22" y="3915508"/>
            <a:ext cx="8515643" cy="1689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Administration team</a:t>
            </a:r>
          </a:p>
        </p:txBody>
      </p:sp>
      <p:pic>
        <p:nvPicPr>
          <p:cNvPr id="5" name="Content Placeholder 4" descr="A person in a polo shirt&#10;&#10;Description automatically generated">
            <a:extLst>
              <a:ext uri="{FF2B5EF4-FFF2-40B4-BE49-F238E27FC236}">
                <a16:creationId xmlns:a16="http://schemas.microsoft.com/office/drawing/2014/main" id="{7ACA6D89-EBF0-7C9B-3A52-4282BFA27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22" y="1253197"/>
            <a:ext cx="1834953" cy="2446605"/>
          </a:xfrm>
          <a:prstGeom prst="rect">
            <a:avLst/>
          </a:prstGeom>
        </p:spPr>
      </p:pic>
      <p:pic>
        <p:nvPicPr>
          <p:cNvPr id="7" name="Picture 6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AB09EFB8-C901-E447-1660-E5D7FCAD0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55" y="1253196"/>
            <a:ext cx="1834953" cy="2446605"/>
          </a:xfrm>
          <a:prstGeom prst="rect">
            <a:avLst/>
          </a:prstGeom>
        </p:spPr>
      </p:pic>
      <p:pic>
        <p:nvPicPr>
          <p:cNvPr id="9" name="Picture 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26C2A81-647C-9C33-715B-F2B8EAB6F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5" y="1253197"/>
            <a:ext cx="1834953" cy="2446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51CA0-1BBA-966C-BE08-F127C54578B6}"/>
              </a:ext>
            </a:extLst>
          </p:cNvPr>
          <p:cNvSpPr txBox="1"/>
          <p:nvPr/>
        </p:nvSpPr>
        <p:spPr>
          <a:xfrm>
            <a:off x="1957455" y="3915508"/>
            <a:ext cx="183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Principal  </a:t>
            </a:r>
          </a:p>
          <a:p>
            <a:r>
              <a:rPr lang="en-CA" dirty="0"/>
              <a:t>Mr. Dave Hill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155EC-92D2-3C65-4F22-CC7262B17BA6}"/>
              </a:ext>
            </a:extLst>
          </p:cNvPr>
          <p:cNvSpPr txBox="1"/>
          <p:nvPr/>
        </p:nvSpPr>
        <p:spPr>
          <a:xfrm>
            <a:off x="5228783" y="3915507"/>
            <a:ext cx="183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Vice Principal</a:t>
            </a:r>
          </a:p>
          <a:p>
            <a:r>
              <a:rPr lang="en-CA" dirty="0"/>
              <a:t>Mr. Sean Sinclair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FF56D-68BD-A906-BBAA-650EB723F4DD}"/>
              </a:ext>
            </a:extLst>
          </p:cNvPr>
          <p:cNvSpPr txBox="1"/>
          <p:nvPr/>
        </p:nvSpPr>
        <p:spPr>
          <a:xfrm>
            <a:off x="8499554" y="3810558"/>
            <a:ext cx="235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Vice Principal</a:t>
            </a:r>
          </a:p>
          <a:p>
            <a:r>
              <a:rPr lang="en-CA" dirty="0"/>
              <a:t>Ms. Christie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6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9B6E1D9-2C24-43DD-ABAD-DD4593E4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F3F1B7-AE30-4D54-870F-255CBBE43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0265-3B8E-CC6C-257D-0CD2A5C7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b="1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Counseling team</a:t>
            </a:r>
          </a:p>
        </p:txBody>
      </p:sp>
      <p:pic>
        <p:nvPicPr>
          <p:cNvPr id="9" name="Content Placeholder 8" descr="A close-up of a person&#10;&#10;Description automatically generated">
            <a:extLst>
              <a:ext uri="{FF2B5EF4-FFF2-40B4-BE49-F238E27FC236}">
                <a16:creationId xmlns:a16="http://schemas.microsoft.com/office/drawing/2014/main" id="{4185FBF8-139B-6553-6130-304465846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82" y="1438309"/>
            <a:ext cx="2986036" cy="3981381"/>
          </a:xfrm>
          <a:prstGeom prst="rect">
            <a:avLst/>
          </a:prstGeom>
        </p:spPr>
      </p:pic>
      <p:pic>
        <p:nvPicPr>
          <p:cNvPr id="11" name="Picture 10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C29C170-0071-8271-D24B-CF05E99F3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52" y="1388967"/>
            <a:ext cx="3060049" cy="4080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CD737B-1A40-CF02-0B31-80917F27BD3F}"/>
              </a:ext>
            </a:extLst>
          </p:cNvPr>
          <p:cNvSpPr txBox="1"/>
          <p:nvPr/>
        </p:nvSpPr>
        <p:spPr>
          <a:xfrm>
            <a:off x="5138382" y="5722070"/>
            <a:ext cx="28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   Ms. Jodi Lode-Hoyt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CFBEA1-7B31-45A1-EF14-3AB3B9B6108E}"/>
              </a:ext>
            </a:extLst>
          </p:cNvPr>
          <p:cNvSpPr txBox="1"/>
          <p:nvPr/>
        </p:nvSpPr>
        <p:spPr>
          <a:xfrm>
            <a:off x="8446152" y="5788058"/>
            <a:ext cx="29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      Ms. Leah Draper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6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00B3FAB-6572-FB8E-25CB-7BB03A3C54E0}"/>
              </a:ext>
            </a:extLst>
          </p:cNvPr>
          <p:cNvSpPr/>
          <p:nvPr/>
        </p:nvSpPr>
        <p:spPr>
          <a:xfrm>
            <a:off x="7197978" y="2309336"/>
            <a:ext cx="3889612" cy="2483892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ED7D-91E1-AFCF-DF3F-C8A56B22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0" y="1965278"/>
            <a:ext cx="6619164" cy="41018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/>
              <a:t>2 Handouts Today:  </a:t>
            </a:r>
          </a:p>
          <a:p>
            <a:pPr marL="0" indent="0" algn="ctr">
              <a:buNone/>
            </a:pPr>
            <a:r>
              <a:rPr lang="en-CA" sz="3600" b="1" dirty="0"/>
              <a:t>Course Selection Directions </a:t>
            </a:r>
          </a:p>
          <a:p>
            <a:pPr marL="0" indent="0" algn="ctr">
              <a:buNone/>
            </a:pPr>
            <a:r>
              <a:rPr lang="en-CA" sz="1400" dirty="0">
                <a:highlight>
                  <a:srgbClr val="FFFF00"/>
                </a:highlight>
              </a:rPr>
              <a:t>With a QR code to take you to the Course Selection Book to see Electives with videos </a:t>
            </a:r>
          </a:p>
          <a:p>
            <a:pPr marL="0" indent="0" algn="ctr">
              <a:buNone/>
            </a:pPr>
            <a:r>
              <a:rPr lang="en-CA" sz="4400" dirty="0"/>
              <a:t>&amp;</a:t>
            </a:r>
          </a:p>
          <a:p>
            <a:pPr marL="0" indent="0" algn="ctr">
              <a:buNone/>
            </a:pPr>
            <a:r>
              <a:rPr lang="en-CA" sz="3600" b="1" dirty="0"/>
              <a:t>Course Selection Sheet</a:t>
            </a:r>
          </a:p>
          <a:p>
            <a:pPr marL="0" indent="0" algn="ctr">
              <a:buNone/>
            </a:pPr>
            <a:r>
              <a:rPr lang="en-CA" dirty="0"/>
              <a:t>(to plan your courses)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DFB9C-C67B-1AE8-A1F5-BA257C021D58}"/>
              </a:ext>
            </a:extLst>
          </p:cNvPr>
          <p:cNvSpPr txBox="1"/>
          <p:nvPr/>
        </p:nvSpPr>
        <p:spPr>
          <a:xfrm>
            <a:off x="1796956" y="204716"/>
            <a:ext cx="8598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u="sng" dirty="0">
                <a:latin typeface="Bookman Old Style" panose="02050604050505020204" pitchFamily="18" charset="0"/>
              </a:rPr>
              <a:t>Parent Night: </a:t>
            </a:r>
          </a:p>
          <a:p>
            <a:pPr algn="ctr"/>
            <a:endParaRPr lang="en-CA" b="1" u="sng" dirty="0">
              <a:latin typeface="Bookman Old Style" panose="02050604050505020204" pitchFamily="18" charset="0"/>
            </a:endParaRPr>
          </a:p>
          <a:p>
            <a:pPr algn="ctr"/>
            <a:r>
              <a:rPr lang="en-CA" b="1" u="sng" dirty="0">
                <a:latin typeface="Bookman Old Style" panose="02050604050505020204" pitchFamily="18" charset="0"/>
              </a:rPr>
              <a:t>March 14</a:t>
            </a:r>
            <a:r>
              <a:rPr lang="en-CA" b="1" u="sng" baseline="30000" dirty="0">
                <a:latin typeface="Bookman Old Style" panose="02050604050505020204" pitchFamily="18" charset="0"/>
              </a:rPr>
              <a:t>th</a:t>
            </a:r>
            <a:r>
              <a:rPr lang="en-CA" b="1" u="sng" dirty="0">
                <a:latin typeface="Bookman Old Style" panose="02050604050505020204" pitchFamily="18" charset="0"/>
              </a:rPr>
              <a:t> at 6pm in the Library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*After Spring Break, we will come to your school to support those of you who need help.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CD7E8-85EE-433D-1474-10545C8DD42C}"/>
              </a:ext>
            </a:extLst>
          </p:cNvPr>
          <p:cNvSpPr txBox="1"/>
          <p:nvPr/>
        </p:nvSpPr>
        <p:spPr>
          <a:xfrm>
            <a:off x="7315200" y="3043451"/>
            <a:ext cx="3655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>
                <a:solidFill>
                  <a:schemeClr val="bg1"/>
                </a:solidFill>
              </a:rPr>
              <a:t>Questions?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3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6F5E82-9288-43D7-82F8-3579D0F5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2D01D7-E963-40F4-8993-614F96B6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28BA-72EF-9517-3A48-24882C40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64" y="845290"/>
            <a:ext cx="4063972" cy="1212111"/>
          </a:xfrm>
        </p:spPr>
        <p:txBody>
          <a:bodyPr anchor="b">
            <a:noAutofit/>
          </a:bodyPr>
          <a:lstStyle/>
          <a:p>
            <a:pPr algn="ctr"/>
            <a:r>
              <a:rPr lang="en-CA" sz="4400" dirty="0"/>
              <a:t>Student services team</a:t>
            </a:r>
            <a:endParaRPr lang="en-US" sz="4400" dirty="0"/>
          </a:p>
        </p:txBody>
      </p:sp>
      <p:pic>
        <p:nvPicPr>
          <p:cNvPr id="9" name="Picture 8" descr="A person with a beard making a face&#10;&#10;Description automatically generated">
            <a:extLst>
              <a:ext uri="{FF2B5EF4-FFF2-40B4-BE49-F238E27FC236}">
                <a16:creationId xmlns:a16="http://schemas.microsoft.com/office/drawing/2014/main" id="{5553824D-657A-0258-307D-02BD5BB6F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r="4" b="2959"/>
          <a:stretch/>
        </p:blipFill>
        <p:spPr>
          <a:xfrm>
            <a:off x="6458256" y="685800"/>
            <a:ext cx="2197472" cy="2610292"/>
          </a:xfrm>
          <a:prstGeom prst="rect">
            <a:avLst/>
          </a:prstGeom>
        </p:spPr>
      </p:pic>
      <p:pic>
        <p:nvPicPr>
          <p:cNvPr id="11" name="Picture 10" descr="A person wearing glasses and a pink tie&#10;&#10;Description automatically generated">
            <a:extLst>
              <a:ext uri="{FF2B5EF4-FFF2-40B4-BE49-F238E27FC236}">
                <a16:creationId xmlns:a16="http://schemas.microsoft.com/office/drawing/2014/main" id="{64BB3070-E2F3-533B-CFC9-63BD069FA6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9" r="4" b="6036"/>
          <a:stretch/>
        </p:blipFill>
        <p:spPr>
          <a:xfrm>
            <a:off x="8959198" y="685800"/>
            <a:ext cx="2250290" cy="2610292"/>
          </a:xfrm>
          <a:prstGeom prst="rect">
            <a:avLst/>
          </a:prstGeom>
        </p:spPr>
      </p:pic>
      <p:pic>
        <p:nvPicPr>
          <p:cNvPr id="7" name="Picture 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528AB1E5-36E7-E171-DD2F-01B140441B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 r="4" b="4786"/>
          <a:stretch/>
        </p:blipFill>
        <p:spPr>
          <a:xfrm>
            <a:off x="6405438" y="3561908"/>
            <a:ext cx="2250290" cy="2610292"/>
          </a:xfrm>
          <a:prstGeom prst="rect">
            <a:avLst/>
          </a:prstGeom>
        </p:spPr>
      </p:pic>
      <p:pic>
        <p:nvPicPr>
          <p:cNvPr id="5" name="Content Placeholder 4" descr="A person with long hair wearing glasses&#10;&#10;Description automatically generated">
            <a:extLst>
              <a:ext uri="{FF2B5EF4-FFF2-40B4-BE49-F238E27FC236}">
                <a16:creationId xmlns:a16="http://schemas.microsoft.com/office/drawing/2014/main" id="{E8C162BC-16C1-B82A-5E4F-F73EE4DCCA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4" b="3897"/>
          <a:stretch/>
        </p:blipFill>
        <p:spPr>
          <a:xfrm>
            <a:off x="8959198" y="3561908"/>
            <a:ext cx="2197496" cy="2610292"/>
          </a:xfrm>
          <a:prstGeom prst="rect">
            <a:avLst/>
          </a:prstGeom>
        </p:spPr>
      </p:pic>
      <p:graphicFrame>
        <p:nvGraphicFramePr>
          <p:cNvPr id="26" name="Content Placeholder 14">
            <a:extLst>
              <a:ext uri="{FF2B5EF4-FFF2-40B4-BE49-F238E27FC236}">
                <a16:creationId xmlns:a16="http://schemas.microsoft.com/office/drawing/2014/main" id="{745B6143-AAEA-7037-F035-CB8D23561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864385"/>
              </p:ext>
            </p:extLst>
          </p:nvPr>
        </p:nvGraphicFramePr>
        <p:xfrm>
          <a:off x="685800" y="2057401"/>
          <a:ext cx="4076700" cy="422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0721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F95310-E34E-5C07-7991-D557966BF48B}"/>
              </a:ext>
            </a:extLst>
          </p:cNvPr>
          <p:cNvSpPr/>
          <p:nvPr/>
        </p:nvSpPr>
        <p:spPr>
          <a:xfrm>
            <a:off x="5868612" y="1986774"/>
            <a:ext cx="5634275" cy="357251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9" y="344556"/>
            <a:ext cx="11124181" cy="9541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GRADE 10: Course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861C3-F13F-2FB0-538F-F9AC29331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5" y="1298713"/>
            <a:ext cx="11569147" cy="44472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8 Courses Total:</a:t>
            </a:r>
          </a:p>
          <a:p>
            <a:pPr marL="0" indent="0">
              <a:buNone/>
            </a:pPr>
            <a:r>
              <a:rPr lang="en-US" sz="3200" b="1" u="sng" dirty="0"/>
              <a:t>6 Required Courses:</a:t>
            </a:r>
          </a:p>
          <a:p>
            <a:r>
              <a:rPr lang="en-US" sz="3200" b="1" dirty="0"/>
              <a:t>An English 10</a:t>
            </a:r>
          </a:p>
          <a:p>
            <a:r>
              <a:rPr lang="en-US" sz="3200" b="1" dirty="0"/>
              <a:t>A Math 10  </a:t>
            </a:r>
          </a:p>
          <a:p>
            <a:r>
              <a:rPr lang="en-US" sz="3200" b="1" dirty="0"/>
              <a:t>Social Studies 10</a:t>
            </a:r>
          </a:p>
          <a:p>
            <a:r>
              <a:rPr lang="en-US" sz="3200" b="1" dirty="0"/>
              <a:t>Science 10</a:t>
            </a:r>
          </a:p>
          <a:p>
            <a:r>
              <a:rPr lang="en-US" sz="3200" b="1" dirty="0"/>
              <a:t>PE 10</a:t>
            </a:r>
          </a:p>
          <a:p>
            <a:r>
              <a:rPr lang="en-US" sz="3200" b="1" dirty="0"/>
              <a:t>Career Life Education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0C335-439A-2398-6BEE-E4094141A389}"/>
              </a:ext>
            </a:extLst>
          </p:cNvPr>
          <p:cNvSpPr txBox="1"/>
          <p:nvPr/>
        </p:nvSpPr>
        <p:spPr>
          <a:xfrm>
            <a:off x="5868612" y="1960269"/>
            <a:ext cx="5403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/>
              <a:t>Plus :</a:t>
            </a:r>
          </a:p>
          <a:p>
            <a:pPr algn="ctr"/>
            <a:r>
              <a:rPr lang="en-CA" sz="2400" b="1" dirty="0"/>
              <a:t>2 Elective choices</a:t>
            </a:r>
          </a:p>
          <a:p>
            <a:pPr algn="ctr"/>
            <a:r>
              <a:rPr lang="en-CA" sz="2400" b="1" dirty="0"/>
              <a:t>or</a:t>
            </a:r>
          </a:p>
          <a:p>
            <a:pPr algn="ctr"/>
            <a:r>
              <a:rPr lang="en-US" sz="2400" b="1" dirty="0"/>
              <a:t>1 Elective if you are taking Band</a:t>
            </a:r>
          </a:p>
          <a:p>
            <a:pPr algn="ctr"/>
            <a:r>
              <a:rPr lang="en-US" sz="2400" b="1" dirty="0"/>
              <a:t>or</a:t>
            </a:r>
          </a:p>
          <a:p>
            <a:pPr algn="ctr"/>
            <a:r>
              <a:rPr lang="en-CA" sz="2400" b="1" dirty="0"/>
              <a:t>1 Elective if you are French Immersion</a:t>
            </a:r>
          </a:p>
          <a:p>
            <a:pPr algn="ctr"/>
            <a:r>
              <a:rPr lang="en-CA" sz="2400" b="1" dirty="0"/>
              <a:t>or</a:t>
            </a:r>
          </a:p>
          <a:p>
            <a:pPr algn="ctr"/>
            <a:r>
              <a:rPr lang="en-CA" sz="2400" b="1" dirty="0"/>
              <a:t>0 Electives if you are in Band and FI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22684-A6E0-F1C6-AB77-C319EC9722D3}"/>
              </a:ext>
            </a:extLst>
          </p:cNvPr>
          <p:cNvSpPr txBox="1"/>
          <p:nvPr/>
        </p:nvSpPr>
        <p:spPr>
          <a:xfrm>
            <a:off x="606795" y="5592032"/>
            <a:ext cx="5137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*This course at Baker prepares you for Grade 12 Careers/Capstone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884F0-254C-0F66-4138-2ED4C96A98D4}"/>
              </a:ext>
            </a:extLst>
          </p:cNvPr>
          <p:cNvSpPr txBox="1"/>
          <p:nvPr/>
        </p:nvSpPr>
        <p:spPr>
          <a:xfrm>
            <a:off x="119270" y="6282611"/>
            <a:ext cx="1219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highlight>
                  <a:srgbClr val="FFFF00"/>
                </a:highlight>
              </a:rPr>
              <a:t>If you choose to do an online course, we recommend choosing one that is not offered at Baker.</a:t>
            </a:r>
            <a:r>
              <a:rPr lang="en-CA" sz="2400" dirty="0">
                <a:solidFill>
                  <a:schemeClr val="bg1"/>
                </a:solidFill>
                <a:highlight>
                  <a:srgbClr val="FFFF00"/>
                </a:highlight>
              </a:rPr>
              <a:t>.</a:t>
            </a:r>
            <a:endParaRPr lang="en-US" sz="2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046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C6DB943-79CD-46F9-83E1-9610EB17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D46E0-F20F-8080-EBA4-1B43BFF4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53" y="685801"/>
            <a:ext cx="4366617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Youth care worker –</a:t>
            </a:r>
            <a:br>
              <a:rPr lang="en-US" sz="33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Mickey DeCosse</a:t>
            </a:r>
          </a:p>
        </p:txBody>
      </p:sp>
      <p:pic>
        <p:nvPicPr>
          <p:cNvPr id="9" name="Content Placeholder 8" descr="A person with blonde hair smiling&#10;&#10;Description automatically generated">
            <a:extLst>
              <a:ext uri="{FF2B5EF4-FFF2-40B4-BE49-F238E27FC236}">
                <a16:creationId xmlns:a16="http://schemas.microsoft.com/office/drawing/2014/main" id="{D394F055-650E-283D-02A4-3566794AE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5624" b="-1"/>
          <a:stretch/>
        </p:blipFill>
        <p:spPr>
          <a:xfrm>
            <a:off x="1115595" y="685801"/>
            <a:ext cx="323091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7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6CB9F-4A61-4FB4-84F9-82CA68C6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en-CA" sz="2700" dirty="0"/>
              <a:t>The gathering place  </a:t>
            </a:r>
            <a:endParaRPr lang="en-US" sz="2700" dirty="0"/>
          </a:p>
        </p:txBody>
      </p:sp>
      <p:pic>
        <p:nvPicPr>
          <p:cNvPr id="5" name="Content Placeholder 4" descr="Two women sitting at a table&#10;&#10;Description automatically generated">
            <a:extLst>
              <a:ext uri="{FF2B5EF4-FFF2-40B4-BE49-F238E27FC236}">
                <a16:creationId xmlns:a16="http://schemas.microsoft.com/office/drawing/2014/main" id="{D5998FC6-84DB-9D1A-ED0F-27AE74A05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r="2506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C3F98-DE2A-EF32-E99B-E02EED1C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Our Indigenous Gathering Place is a welcoming space for students to work on homework, eat lunch, access academic support, and visit with Elders.</a:t>
            </a:r>
          </a:p>
          <a:p>
            <a:endParaRPr lang="en-CA" dirty="0"/>
          </a:p>
          <a:p>
            <a:r>
              <a:rPr lang="en-CA" dirty="0"/>
              <a:t>Indigenous Education Team: Alison </a:t>
            </a:r>
            <a:r>
              <a:rPr lang="en-CA" dirty="0" err="1"/>
              <a:t>Farkvam</a:t>
            </a:r>
            <a:r>
              <a:rPr lang="en-CA" dirty="0"/>
              <a:t> and Marie Dawson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335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C5514-9BC9-971D-843E-F31D4E2B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2742028" cy="4114800"/>
          </a:xfrm>
        </p:spPr>
        <p:txBody>
          <a:bodyPr anchor="ctr">
            <a:norm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</a:rPr>
              <a:t>Elders In residence </a:t>
            </a:r>
            <a:br>
              <a:rPr lang="en-CA" dirty="0">
                <a:solidFill>
                  <a:schemeClr val="bg2"/>
                </a:solidFill>
              </a:rPr>
            </a:br>
            <a:br>
              <a:rPr lang="en-CA" dirty="0">
                <a:solidFill>
                  <a:schemeClr val="bg2"/>
                </a:solidFill>
              </a:rPr>
            </a:br>
            <a:r>
              <a:rPr lang="en-CA" sz="1200" dirty="0">
                <a:solidFill>
                  <a:schemeClr val="bg2"/>
                </a:solidFill>
              </a:rPr>
              <a:t>Top left to right – Dorothy ratch, </a:t>
            </a:r>
            <a:r>
              <a:rPr lang="en-CA" sz="1200" dirty="0" err="1">
                <a:solidFill>
                  <a:schemeClr val="bg2"/>
                </a:solidFill>
              </a:rPr>
              <a:t>mel</a:t>
            </a:r>
            <a:r>
              <a:rPr lang="en-CA" sz="1200" dirty="0">
                <a:solidFill>
                  <a:schemeClr val="bg2"/>
                </a:solidFill>
              </a:rPr>
              <a:t> ratch, </a:t>
            </a:r>
            <a:r>
              <a:rPr lang="en-CA" sz="1200" dirty="0" err="1">
                <a:solidFill>
                  <a:schemeClr val="bg2"/>
                </a:solidFill>
              </a:rPr>
              <a:t>winnie</a:t>
            </a:r>
            <a:r>
              <a:rPr lang="en-CA" sz="1200" dirty="0">
                <a:solidFill>
                  <a:schemeClr val="bg2"/>
                </a:solidFill>
              </a:rPr>
              <a:t> </a:t>
            </a:r>
            <a:r>
              <a:rPr lang="en-CA" sz="1200" dirty="0" err="1">
                <a:solidFill>
                  <a:schemeClr val="bg2"/>
                </a:solidFill>
              </a:rPr>
              <a:t>vitaliano</a:t>
            </a:r>
            <a:br>
              <a:rPr lang="en-CA" sz="1200" dirty="0">
                <a:solidFill>
                  <a:schemeClr val="bg2"/>
                </a:solidFill>
              </a:rPr>
            </a:br>
            <a:r>
              <a:rPr lang="en-CA" sz="1200" dirty="0">
                <a:solidFill>
                  <a:schemeClr val="bg2"/>
                </a:solidFill>
              </a:rPr>
              <a:t>bottom left to right: </a:t>
            </a:r>
            <a:r>
              <a:rPr lang="en-CA" sz="1200" dirty="0" err="1">
                <a:solidFill>
                  <a:schemeClr val="bg2"/>
                </a:solidFill>
              </a:rPr>
              <a:t>pheb</a:t>
            </a:r>
            <a:r>
              <a:rPr lang="en-CA" sz="1200" dirty="0">
                <a:solidFill>
                  <a:schemeClr val="bg2"/>
                </a:solidFill>
              </a:rPr>
              <a:t> Goulet and Joan </a:t>
            </a:r>
            <a:r>
              <a:rPr lang="en-CA" sz="1200" dirty="0" err="1">
                <a:solidFill>
                  <a:schemeClr val="bg2"/>
                </a:solidFill>
              </a:rPr>
              <a:t>o’neil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ith glasses and a black jacket&#10;&#10;Description automatically generated">
            <a:extLst>
              <a:ext uri="{FF2B5EF4-FFF2-40B4-BE49-F238E27FC236}">
                <a16:creationId xmlns:a16="http://schemas.microsoft.com/office/drawing/2014/main" id="{4D7F61A4-31AA-2ACE-53B8-77149A0A5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175" y="1320852"/>
            <a:ext cx="1817649" cy="1363237"/>
          </a:xfrm>
        </p:spPr>
      </p:pic>
      <p:pic>
        <p:nvPicPr>
          <p:cNvPr id="7" name="Picture 6" descr="A person wearing glasses and a purple shirt&#10;&#10;Description automatically generated">
            <a:extLst>
              <a:ext uri="{FF2B5EF4-FFF2-40B4-BE49-F238E27FC236}">
                <a16:creationId xmlns:a16="http://schemas.microsoft.com/office/drawing/2014/main" id="{ED70AA1D-AACC-3356-D18D-652B07BF1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2293" y="1320852"/>
            <a:ext cx="1817649" cy="1363237"/>
          </a:xfrm>
          <a:prstGeom prst="rect">
            <a:avLst/>
          </a:prstGeom>
        </p:spPr>
      </p:pic>
      <p:pic>
        <p:nvPicPr>
          <p:cNvPr id="11" name="Picture 10" descr="A person with glasses and a mask&#10;&#10;Description automatically generated">
            <a:extLst>
              <a:ext uri="{FF2B5EF4-FFF2-40B4-BE49-F238E27FC236}">
                <a16:creationId xmlns:a16="http://schemas.microsoft.com/office/drawing/2014/main" id="{D453C157-E4BD-44C6-1DE0-E00CBB32D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9342" y="1320852"/>
            <a:ext cx="1817650" cy="1363238"/>
          </a:xfrm>
          <a:prstGeom prst="rect">
            <a:avLst/>
          </a:prstGeom>
        </p:spPr>
      </p:pic>
      <p:pic>
        <p:nvPicPr>
          <p:cNvPr id="14" name="Picture 13" descr="A person smiling with a red and white striped sweater&#10;&#10;Description automatically generated">
            <a:extLst>
              <a:ext uri="{FF2B5EF4-FFF2-40B4-BE49-F238E27FC236}">
                <a16:creationId xmlns:a16="http://schemas.microsoft.com/office/drawing/2014/main" id="{D73BAFE9-D840-3FB0-97E7-2185F6907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7273" y="3644246"/>
            <a:ext cx="1721964" cy="1291473"/>
          </a:xfrm>
          <a:prstGeom prst="rect">
            <a:avLst/>
          </a:prstGeom>
        </p:spPr>
      </p:pic>
      <p:pic>
        <p:nvPicPr>
          <p:cNvPr id="16" name="Picture 15" descr="A person with glasses and a tattoo on her face&#10;&#10;Description automatically generated">
            <a:extLst>
              <a:ext uri="{FF2B5EF4-FFF2-40B4-BE49-F238E27FC236}">
                <a16:creationId xmlns:a16="http://schemas.microsoft.com/office/drawing/2014/main" id="{BDF94445-0924-CF3F-B6A1-F47D1BF00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5562" y="3644247"/>
            <a:ext cx="1721967" cy="12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3430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11040</TotalTime>
  <Words>748</Words>
  <Application>Microsoft Office PowerPoint</Application>
  <PresentationFormat>Widescreen</PresentationFormat>
  <Paragraphs>104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ClassicFrameVTI</vt:lpstr>
      <vt:lpstr>Welcome to Mount Baker Secondary School!</vt:lpstr>
      <vt:lpstr>Administration team</vt:lpstr>
      <vt:lpstr>Counseling team</vt:lpstr>
      <vt:lpstr>PowerPoint Presentation</vt:lpstr>
      <vt:lpstr>Student services team</vt:lpstr>
      <vt:lpstr>GRADE 10: Course selection</vt:lpstr>
      <vt:lpstr>Youth care worker –    Mickey DeCosse</vt:lpstr>
      <vt:lpstr>The gathering place  </vt:lpstr>
      <vt:lpstr>Elders In residence   Top left to right – Dorothy ratch, mel ratch, winnie vitaliano bottom left to right: pheb Goulet and Joan o’neil</vt:lpstr>
      <vt:lpstr>Erin stevenson    School district 5 Gang Violence and exploitation prevention coordinator</vt:lpstr>
      <vt:lpstr>           80 credits = 20 courses!!!! </vt:lpstr>
      <vt:lpstr>What to expect – the grad program</vt:lpstr>
      <vt:lpstr>Academics, arts, and athletics</vt:lpstr>
      <vt:lpstr>Shape of the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Mount Baker Secondary!</dc:title>
  <dc:creator>Christie Johnson</dc:creator>
  <cp:lastModifiedBy>Christie Johnson</cp:lastModifiedBy>
  <cp:revision>16</cp:revision>
  <dcterms:created xsi:type="dcterms:W3CDTF">2024-02-20T20:26:53Z</dcterms:created>
  <dcterms:modified xsi:type="dcterms:W3CDTF">2024-07-27T06:17:52Z</dcterms:modified>
</cp:coreProperties>
</file>