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1"/>
  </p:notesMasterIdLst>
  <p:handoutMasterIdLst>
    <p:handoutMasterId r:id="rId12"/>
  </p:handoutMasterIdLst>
  <p:sldIdLst>
    <p:sldId id="257" r:id="rId2"/>
    <p:sldId id="258" r:id="rId3"/>
    <p:sldId id="259" r:id="rId4"/>
    <p:sldId id="264" r:id="rId5"/>
    <p:sldId id="260" r:id="rId6"/>
    <p:sldId id="263" r:id="rId7"/>
    <p:sldId id="265" r:id="rId8"/>
    <p:sldId id="261" r:id="rId9"/>
    <p:sldId id="26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96" y="3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6" d="100"/>
          <a:sy n="76" d="100"/>
        </p:scale>
        <p:origin x="171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D91178-905E-4181-A080-73FBE2A7F10F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DC0C31-3BFD-43A2-B8EE-356E8F332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6552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649B93-516E-447E-9C4C-C287614C6398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7908AF-65BE-457F-9D87-289A548E6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320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908AF-65BE-457F-9D87-289A548E61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618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908AF-65BE-457F-9D87-289A548E61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392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041400"/>
            <a:ext cx="12192000" cy="4216400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buNone/>
            </a:pPr>
            <a:endParaRPr lang="en-US" sz="4400" b="0" cap="none" spc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19050" dir="2700000" algn="tl" rotWithShape="0">
                  <a:schemeClr val="tx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  <a:noFill/>
        </p:spPr>
        <p:txBody>
          <a:bodyPr anchor="b"/>
          <a:lstStyle>
            <a:lvl1pPr algn="ctr">
              <a:defRPr sz="6000" b="0" cap="none" spc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noFill/>
        </p:spPr>
        <p:txBody>
          <a:bodyPr/>
          <a:lstStyle>
            <a:lvl1pPr marL="0" indent="0" algn="ctr">
              <a:buNone/>
              <a:defRPr sz="2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7B1E0-F476-4322-AA53-0018286DBC2F}" type="datetime1">
              <a:rPr lang="en-US" smtClean="0"/>
              <a:t>3/2/2026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D91-5085-43EA-8734-9AB23AC0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01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E9944-B6E8-44FA-B3BC-28C8F3B97A63}" type="datetime1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D91-5085-43EA-8734-9AB23AC0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35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BA2A-22AB-40C3-A6FE-08AE8F5EAD50}" type="datetime1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D91-5085-43EA-8734-9AB23AC0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8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99E97-DADD-4C08-B07A-21ABC2EC9C0C}" type="datetime1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D91-5085-43EA-8734-9AB23AC0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1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6226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26430-5DC0-47CA-BF30-F2CEF34F1CCC}" type="datetime1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D91-5085-43EA-8734-9AB23AC0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42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2E9D0-9F88-4809-9326-E87DB6BC4685}" type="datetime1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D91-5085-43EA-8734-9AB23AC0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51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74638"/>
            <a:ext cx="10515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1489075"/>
            <a:ext cx="5156200" cy="641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50" y="2193925"/>
            <a:ext cx="5156200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663" y="1489075"/>
            <a:ext cx="5157787" cy="641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663" y="2193925"/>
            <a:ext cx="5157787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D937-36D5-440B-91A0-6786F6EDBFCD}" type="datetime1">
              <a:rPr lang="en-US" smtClean="0"/>
              <a:t>3/2/2026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D91-5085-43EA-8734-9AB23AC0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85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020A-2292-4331-AC54-713AADF8BC0C}" type="datetime1">
              <a:rPr lang="en-US" smtClean="0"/>
              <a:t>3/2/2026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D91-5085-43EA-8734-9AB23AC0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06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9A559-F34C-48D0-A2A2-37B0B078BBAB}" type="datetime1">
              <a:rPr lang="en-US" smtClean="0"/>
              <a:t>3/2/2026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D91-5085-43EA-8734-9AB23AC0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6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B5B2-44EC-4F73-968D-750C1952CA62}" type="datetime1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D91-5085-43EA-8734-9AB23AC0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3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D9984-D554-4F72-BAB6-CB2CCA8D58F4}" type="datetime1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D91-5085-43EA-8734-9AB23AC0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6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ABCC73E2-E386-4A38-B838-238D9BA645F8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FD068D91-5085-43EA-8734-9AB23AC095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45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400" b="0" kern="1200" cap="none" spc="0">
          <a:ln w="0"/>
          <a:solidFill>
            <a:schemeClr val="tx2">
              <a:lumMod val="50000"/>
            </a:schemeClr>
          </a:solidFill>
          <a:effectLst>
            <a:outerShdw blurRad="38100" dist="19050" dir="2700000" algn="tl" rotWithShape="0">
              <a:schemeClr val="tx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indent="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Symphony of the Kootenays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Featuring the MBSS Choir</a:t>
            </a:r>
          </a:p>
        </p:txBody>
      </p:sp>
    </p:spTree>
    <p:extLst>
      <p:ext uri="{BB962C8B-B14F-4D97-AF65-F5344CB8AC3E}">
        <p14:creationId xmlns:p14="http://schemas.microsoft.com/office/powerpoint/2010/main" val="221116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305300" y="595223"/>
            <a:ext cx="7047062" cy="5243602"/>
          </a:xfrm>
        </p:spPr>
        <p:txBody>
          <a:bodyPr/>
          <a:lstStyle/>
          <a:p>
            <a:pPr marL="0" lv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CAE8E4-3CB1-B897-A727-63BA7D6EA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609" y="790574"/>
            <a:ext cx="7177491" cy="524360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949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3821B97-FD8C-6DBF-B857-5C13E941B1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2980" y="686937"/>
            <a:ext cx="6171818" cy="527391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264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95DEDF-D1E7-9D6B-D5FF-560DF64851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9975" y="329023"/>
            <a:ext cx="8106498" cy="619995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927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558961FC-2ACD-60C3-EF71-5FA67D81FA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184" r="1" b="18469"/>
          <a:stretch>
            <a:fillRect/>
          </a:stretch>
        </p:blipFill>
        <p:spPr>
          <a:xfrm>
            <a:off x="120650" y="68263"/>
            <a:ext cx="11950700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117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01CC2E-7AE4-E24D-4562-7C554217CB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8431" y="750093"/>
            <a:ext cx="9524284" cy="5357813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307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4731BE8-2175-4BCB-B348-2C6137CEDDF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08" r="2508"/>
          <a:stretch>
            <a:fillRect/>
          </a:stretch>
        </p:blipFill>
        <p:spPr>
          <a:xfrm>
            <a:off x="4272995" y="565150"/>
            <a:ext cx="7253843" cy="57277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772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E49D796-D9A9-4A97-E296-BF8A9F256C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842" r="7480" b="-1"/>
          <a:stretch>
            <a:fillRect/>
          </a:stretch>
        </p:blipFill>
        <p:spPr>
          <a:xfrm>
            <a:off x="120650" y="68263"/>
            <a:ext cx="11950700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510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3459A8E-13AD-3F7A-648D-A19C3C4EB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38" y="558799"/>
            <a:ext cx="3932237" cy="1069975"/>
          </a:xfrm>
        </p:spPr>
        <p:txBody>
          <a:bodyPr/>
          <a:lstStyle/>
          <a:p>
            <a:r>
              <a:rPr lang="en-US" dirty="0"/>
              <a:t>Mr. Bueckert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77287DA-B641-1F79-86C0-039B26CEB36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483" r="2483"/>
          <a:stretch>
            <a:fillRect/>
          </a:stretch>
        </p:blipFill>
        <p:spPr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CC80FBB-F460-3663-7E5D-C36A63F101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5437" y="2006600"/>
            <a:ext cx="3932237" cy="784225"/>
          </a:xfrm>
        </p:spPr>
        <p:txBody>
          <a:bodyPr/>
          <a:lstStyle/>
          <a:p>
            <a:r>
              <a:rPr lang="en-US" dirty="0"/>
              <a:t>The semi- conductor. The man they myth the legend!</a:t>
            </a:r>
          </a:p>
        </p:txBody>
      </p:sp>
    </p:spTree>
    <p:extLst>
      <p:ext uri="{BB962C8B-B14F-4D97-AF65-F5344CB8AC3E}">
        <p14:creationId xmlns:p14="http://schemas.microsoft.com/office/powerpoint/2010/main" val="74721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heet music design template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accent1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Sheet music design slides.potx" id="{09D230C4-ED1F-4782-ABA0-B528A81E30C6}" vid="{782C1FB5-44AD-41D7-B4F1-9A54F55FAEF7}"/>
    </a:ext>
  </a:extLst>
</a:theme>
</file>

<file path=ppt/theme/theme2.xml><?xml version="1.0" encoding="utf-8"?>
<a:theme xmlns:a="http://schemas.openxmlformats.org/drawingml/2006/main" name="Office Theme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Sheet music design slides</Template>
  <TotalTime>26</TotalTime>
  <Words>24</Words>
  <Application>Microsoft Office PowerPoint</Application>
  <PresentationFormat>Widescreen</PresentationFormat>
  <Paragraphs>6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Arial</vt:lpstr>
      <vt:lpstr>Sheet music design template</vt:lpstr>
      <vt:lpstr>Symphony of the Kootenays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Mr. Bueckert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Brittney Boehmer</dc:creator>
  <cp:lastModifiedBy>Brittney Boehmer</cp:lastModifiedBy>
  <cp:revision>5</cp:revision>
  <dcterms:created xsi:type="dcterms:W3CDTF">2026-03-02T16:12:01Z</dcterms:created>
  <dcterms:modified xsi:type="dcterms:W3CDTF">2026-03-02T16:38:40Z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74067200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