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61" r:id="rId5"/>
    <p:sldId id="263" r:id="rId6"/>
    <p:sldId id="262" r:id="rId7"/>
    <p:sldId id="264" r:id="rId8"/>
    <p:sldId id="265" r:id="rId9"/>
    <p:sldId id="285" r:id="rId10"/>
    <p:sldId id="266" r:id="rId11"/>
    <p:sldId id="275" r:id="rId12"/>
    <p:sldId id="267" r:id="rId13"/>
    <p:sldId id="268" r:id="rId14"/>
    <p:sldId id="286" r:id="rId15"/>
    <p:sldId id="273" r:id="rId16"/>
    <p:sldId id="274" r:id="rId17"/>
    <p:sldId id="284" r:id="rId18"/>
    <p:sldId id="269" r:id="rId19"/>
    <p:sldId id="270" r:id="rId20"/>
    <p:sldId id="271" r:id="rId21"/>
    <p:sldId id="272" r:id="rId22"/>
    <p:sldId id="279" r:id="rId23"/>
    <p:sldId id="287" r:id="rId24"/>
    <p:sldId id="282" r:id="rId25"/>
    <p:sldId id="283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8" autoAdjust="0"/>
    <p:restoredTop sz="94660" autoAdjust="0"/>
  </p:normalViewPr>
  <p:slideViewPr>
    <p:cSldViewPr snapToGrid="0">
      <p:cViewPr varScale="1">
        <p:scale>
          <a:sx n="103" d="100"/>
          <a:sy n="103" d="100"/>
        </p:scale>
        <p:origin x="408" y="72"/>
      </p:cViewPr>
      <p:guideLst/>
    </p:cSldViewPr>
  </p:slideViewPr>
  <p:outlineViewPr>
    <p:cViewPr>
      <p:scale>
        <a:sx n="33" d="100"/>
        <a:sy n="33" d="100"/>
      </p:scale>
      <p:origin x="0" y="-39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49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BAE403-A391-5EB4-FF40-56955736FA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79DB1-FB2F-E7E7-4D6E-7F9576AD91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A9E64-B996-4FA6-B896-72A4289DC5E6}" type="datetimeFigureOut">
              <a:rPr lang="en-US" smtClean="0"/>
              <a:t>4/15/2025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C15FCE-ABC5-C4C9-EDB5-96E90F0544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9A893-765C-35DC-DDCA-7DBA2AF135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81FB1-0264-452E-87E4-8B6D5B9E24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954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26263-8A24-417C-AC0A-2E1E0A1F44F3}" type="datetimeFigureOut">
              <a:rPr lang="en-US" smtClean="0"/>
              <a:t>4/15/2025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13E26-82E6-4B7D-A776-6470B7826F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733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814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853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789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581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161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43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91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487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279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163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51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195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96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013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096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487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284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C615402-924F-401B-BD65-A798B33C3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33486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0DB2AD8-839D-4FCB-AA05-80B13B2BB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22791" y="2896886"/>
            <a:ext cx="495674" cy="495674"/>
          </a:xfrm>
          <a:prstGeom prst="ellipse">
            <a:avLst/>
          </a:prstGeom>
          <a:noFill/>
          <a:ln w="203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A5FC801-48D7-4FF1-A31F-A732E9069F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81638" y="0"/>
            <a:ext cx="8510362" cy="6858000"/>
          </a:xfrm>
          <a:custGeom>
            <a:avLst/>
            <a:gdLst>
              <a:gd name="connsiteX0" fmla="*/ 13494 w 8510362"/>
              <a:gd name="connsiteY0" fmla="*/ 0 h 6858000"/>
              <a:gd name="connsiteX1" fmla="*/ 8510362 w 8510362"/>
              <a:gd name="connsiteY1" fmla="*/ 0 h 6858000"/>
              <a:gd name="connsiteX2" fmla="*/ 8510362 w 8510362"/>
              <a:gd name="connsiteY2" fmla="*/ 6858000 h 6858000"/>
              <a:gd name="connsiteX3" fmla="*/ 3014588 w 8510362"/>
              <a:gd name="connsiteY3" fmla="*/ 6858000 h 6858000"/>
              <a:gd name="connsiteX4" fmla="*/ 2848427 w 8510362"/>
              <a:gd name="connsiteY4" fmla="*/ 6719827 h 6858000"/>
              <a:gd name="connsiteX5" fmla="*/ 0 w 8510362"/>
              <a:gd name="connsiteY5" fmla="*/ 462431 h 6858000"/>
              <a:gd name="connsiteX6" fmla="*/ 10796 w 8510362"/>
              <a:gd name="connsiteY6" fmla="*/ 354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10362" h="6858000">
                <a:moveTo>
                  <a:pt x="13494" y="0"/>
                </a:moveTo>
                <a:lnTo>
                  <a:pt x="8510362" y="0"/>
                </a:lnTo>
                <a:lnTo>
                  <a:pt x="8510362" y="6858000"/>
                </a:lnTo>
                <a:lnTo>
                  <a:pt x="3014588" y="6858000"/>
                </a:lnTo>
                <a:lnTo>
                  <a:pt x="2848427" y="6719827"/>
                </a:lnTo>
                <a:cubicBezTo>
                  <a:pt x="1103037" y="5198776"/>
                  <a:pt x="0" y="2959418"/>
                  <a:pt x="0" y="462431"/>
                </a:cubicBezTo>
                <a:cubicBezTo>
                  <a:pt x="0" y="319235"/>
                  <a:pt x="3628" y="176886"/>
                  <a:pt x="10796" y="3547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82880" anchor="t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B0B860-06DA-40CB-9D9C-37722EFFE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90F1D572-D498-42B3-B69A-FCB5C7FCF49B}"/>
              </a:ext>
            </a:extLst>
          </p:cNvPr>
          <p:cNvSpPr/>
          <p:nvPr userDrawn="1"/>
        </p:nvSpPr>
        <p:spPr>
          <a:xfrm>
            <a:off x="1093368" y="1935321"/>
            <a:ext cx="1663686" cy="1663683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3FE29EE-841F-970C-DBCA-6E6016CDDD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-628749" y="2490713"/>
            <a:ext cx="1664208" cy="1517904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29B2BA2-9C4E-660A-E602-B3914E64E0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0700000">
            <a:off x="1025409" y="2121529"/>
            <a:ext cx="1664208" cy="1517904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4797AF1-98D1-E9E3-7CD4-5BA69E882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32912" y="3409222"/>
            <a:ext cx="5519978" cy="2228709"/>
          </a:xfrm>
        </p:spPr>
        <p:txBody>
          <a:bodyPr>
            <a:noAutofit/>
          </a:bodyPr>
          <a:lstStyle>
            <a:lvl1pPr marL="0" indent="0" algn="r">
              <a:buNone/>
              <a:defRPr sz="19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00442" y="3454400"/>
            <a:ext cx="2845704" cy="1273865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4000" b="1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601546" y="5127483"/>
            <a:ext cx="2989473" cy="1147619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40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380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Image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34EDA28-4C75-43EE-87E9-ABC0A1F1E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148300" y="310835"/>
            <a:ext cx="5400000" cy="5818165"/>
            <a:chOff x="6148300" y="310835"/>
            <a:chExt cx="5400000" cy="581816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702C613-BECF-403B-9B2A-A954754CF158}"/>
                </a:ext>
              </a:extLst>
            </p:cNvPr>
            <p:cNvSpPr/>
            <p:nvPr userDrawn="1"/>
          </p:nvSpPr>
          <p:spPr>
            <a:xfrm>
              <a:off x="8872582" y="613382"/>
              <a:ext cx="231235" cy="231235"/>
            </a:xfrm>
            <a:prstGeom prst="ellipse">
              <a:avLst/>
            </a:prstGeom>
            <a:noFill/>
            <a:ln w="889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2E398D9E-548A-4DCA-9AAA-9E0778AC9CD5}"/>
                </a:ext>
              </a:extLst>
            </p:cNvPr>
            <p:cNvSpPr/>
            <p:nvPr userDrawn="1"/>
          </p:nvSpPr>
          <p:spPr>
            <a:xfrm>
              <a:off x="6148300" y="729000"/>
              <a:ext cx="5400000" cy="5400000"/>
            </a:xfrm>
            <a:prstGeom prst="arc">
              <a:avLst>
                <a:gd name="adj1" fmla="val 12607669"/>
                <a:gd name="adj2" fmla="val 16157596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28946F6-3793-4B64-99FD-39990068FB6C}"/>
                </a:ext>
              </a:extLst>
            </p:cNvPr>
            <p:cNvGrpSpPr/>
            <p:nvPr userDrawn="1"/>
          </p:nvGrpSpPr>
          <p:grpSpPr>
            <a:xfrm rot="2700000">
              <a:off x="8958037" y="306646"/>
              <a:ext cx="60325" cy="842192"/>
              <a:chOff x="8958037" y="306646"/>
              <a:chExt cx="60325" cy="842192"/>
            </a:xfrm>
            <a:solidFill>
              <a:schemeClr val="accent1"/>
            </a:solidFill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033175A9-9D50-4C8D-8C89-61A02E6CB884}"/>
                  </a:ext>
                </a:extLst>
              </p:cNvPr>
              <p:cNvSpPr/>
              <p:nvPr userDrawn="1"/>
            </p:nvSpPr>
            <p:spPr>
              <a:xfrm>
                <a:off x="8958037" y="30664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8F57958-6949-45D1-B2D0-D8A580847F69}"/>
                  </a:ext>
                </a:extLst>
              </p:cNvPr>
              <p:cNvSpPr/>
              <p:nvPr userDrawn="1"/>
            </p:nvSpPr>
            <p:spPr>
              <a:xfrm>
                <a:off x="8958037" y="108851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A9D8EE3-BC90-4ED9-87B3-DEB63975D0E7}"/>
                </a:ext>
              </a:extLst>
            </p:cNvPr>
            <p:cNvGrpSpPr/>
            <p:nvPr userDrawn="1"/>
          </p:nvGrpSpPr>
          <p:grpSpPr>
            <a:xfrm rot="8100000">
              <a:off x="8953847" y="310835"/>
              <a:ext cx="60325" cy="842192"/>
              <a:chOff x="8958037" y="306646"/>
              <a:chExt cx="60325" cy="842192"/>
            </a:xfrm>
            <a:solidFill>
              <a:schemeClr val="accent1"/>
            </a:solidFill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DDDADA23-A993-46D1-AFFB-70648461EDD7}"/>
                  </a:ext>
                </a:extLst>
              </p:cNvPr>
              <p:cNvSpPr/>
              <p:nvPr userDrawn="1"/>
            </p:nvSpPr>
            <p:spPr>
              <a:xfrm>
                <a:off x="8958037" y="30664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9372E60-2335-4ADA-8EAE-1E80EA5EA01E}"/>
                  </a:ext>
                </a:extLst>
              </p:cNvPr>
              <p:cNvSpPr/>
              <p:nvPr userDrawn="1"/>
            </p:nvSpPr>
            <p:spPr>
              <a:xfrm>
                <a:off x="8958037" y="108851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467BD4-C017-430E-9ED3-A2DBF6AE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2754667" y="1381352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23B7B84-1095-4979-B1FC-8FD136EA0E0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083007" cy="6858000"/>
          </a:xfrm>
          <a:custGeom>
            <a:avLst/>
            <a:gdLst>
              <a:gd name="connsiteX0" fmla="*/ 0 w 8340307"/>
              <a:gd name="connsiteY0" fmla="*/ 0 h 6858000"/>
              <a:gd name="connsiteX1" fmla="*/ 1092533 w 8340307"/>
              <a:gd name="connsiteY1" fmla="*/ 0 h 6858000"/>
              <a:gd name="connsiteX2" fmla="*/ 5837726 w 8340307"/>
              <a:gd name="connsiteY2" fmla="*/ 0 h 6858000"/>
              <a:gd name="connsiteX3" fmla="*/ 6930259 w 8340307"/>
              <a:gd name="connsiteY3" fmla="*/ 0 h 6858000"/>
              <a:gd name="connsiteX4" fmla="*/ 6970515 w 8340307"/>
              <a:gd name="connsiteY4" fmla="*/ 76864 h 6858000"/>
              <a:gd name="connsiteX5" fmla="*/ 8318145 w 8340307"/>
              <a:gd name="connsiteY5" fmla="*/ 6533091 h 6858000"/>
              <a:gd name="connsiteX6" fmla="*/ 8294357 w 8340307"/>
              <a:gd name="connsiteY6" fmla="*/ 6858000 h 6858000"/>
              <a:gd name="connsiteX7" fmla="*/ 7201824 w 8340307"/>
              <a:gd name="connsiteY7" fmla="*/ 6858000 h 6858000"/>
              <a:gd name="connsiteX8" fmla="*/ 1092533 w 8340307"/>
              <a:gd name="connsiteY8" fmla="*/ 6858000 h 6858000"/>
              <a:gd name="connsiteX9" fmla="*/ 0 w 8340307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40307" h="6858000">
                <a:moveTo>
                  <a:pt x="0" y="0"/>
                </a:moveTo>
                <a:lnTo>
                  <a:pt x="1092533" y="0"/>
                </a:lnTo>
                <a:lnTo>
                  <a:pt x="5837726" y="0"/>
                </a:lnTo>
                <a:lnTo>
                  <a:pt x="6930259" y="0"/>
                </a:lnTo>
                <a:lnTo>
                  <a:pt x="6970515" y="76864"/>
                </a:lnTo>
                <a:cubicBezTo>
                  <a:pt x="7966810" y="2040801"/>
                  <a:pt x="8453218" y="4264523"/>
                  <a:pt x="8318145" y="6533091"/>
                </a:cubicBezTo>
                <a:lnTo>
                  <a:pt x="8294357" y="6858000"/>
                </a:lnTo>
                <a:lnTo>
                  <a:pt x="7201824" y="6858000"/>
                </a:lnTo>
                <a:lnTo>
                  <a:pt x="10925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457200" anchor="ctr">
            <a:noAutofit/>
          </a:bodyPr>
          <a:lstStyle>
            <a:lvl1pPr marL="0" indent="0" algn="l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4DD044E-9F67-4979-BFB8-854C6A5C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CE48A28-515A-4541-9B64-6E209B9729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88199" y="1629000"/>
            <a:ext cx="3600000" cy="3600000"/>
          </a:xfrm>
          <a:custGeom>
            <a:avLst/>
            <a:gdLst>
              <a:gd name="connsiteX0" fmla="*/ 0 w 3600000"/>
              <a:gd name="connsiteY0" fmla="*/ 0 h 3600000"/>
              <a:gd name="connsiteX1" fmla="*/ 3600000 w 3600000"/>
              <a:gd name="connsiteY1" fmla="*/ 0 h 3600000"/>
              <a:gd name="connsiteX2" fmla="*/ 3600000 w 3600000"/>
              <a:gd name="connsiteY2" fmla="*/ 3600000 h 3600000"/>
              <a:gd name="connsiteX3" fmla="*/ 430902 w 3600000"/>
              <a:gd name="connsiteY3" fmla="*/ 3600000 h 3600000"/>
              <a:gd name="connsiteX4" fmla="*/ 390687 w 3600000"/>
              <a:gd name="connsiteY4" fmla="*/ 3425759 h 3600000"/>
              <a:gd name="connsiteX5" fmla="*/ 160012 w 3600000"/>
              <a:gd name="connsiteY5" fmla="*/ 2743417 h 3600000"/>
              <a:gd name="connsiteX6" fmla="*/ 0 w 3600000"/>
              <a:gd name="connsiteY6" fmla="*/ 2411252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0" h="3600000">
                <a:moveTo>
                  <a:pt x="0" y="0"/>
                </a:moveTo>
                <a:lnTo>
                  <a:pt x="3600000" y="0"/>
                </a:lnTo>
                <a:lnTo>
                  <a:pt x="3600000" y="3600000"/>
                </a:lnTo>
                <a:lnTo>
                  <a:pt x="430902" y="3600000"/>
                </a:lnTo>
                <a:lnTo>
                  <a:pt x="390687" y="3425759"/>
                </a:lnTo>
                <a:cubicBezTo>
                  <a:pt x="330297" y="3191041"/>
                  <a:pt x="252944" y="2963132"/>
                  <a:pt x="160012" y="2743417"/>
                </a:cubicBezTo>
                <a:lnTo>
                  <a:pt x="0" y="24112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82880" anchor="t">
            <a:noAutofit/>
          </a:bodyPr>
          <a:lstStyle>
            <a:lvl1pPr marL="0" indent="0" algn="ctr">
              <a:buNone/>
              <a:defRPr sz="1400"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26F90AAD-D3FB-D38B-C14B-CAF1FDF3B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7566" y="5045961"/>
            <a:ext cx="2377440" cy="123444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6600" spc="-15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39" name="Partner1">
            <a:extLst>
              <a:ext uri="{FF2B5EF4-FFF2-40B4-BE49-F238E27FC236}">
                <a16:creationId xmlns:a16="http://schemas.microsoft.com/office/drawing/2014/main" id="{568FACEC-D87B-44EA-9EF1-CAA97FF39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74650" y="5416518"/>
            <a:ext cx="1188436" cy="415241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1400" b="1" spc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0" name="Partner2">
            <a:extLst>
              <a:ext uri="{FF2B5EF4-FFF2-40B4-BE49-F238E27FC236}">
                <a16:creationId xmlns:a16="http://schemas.microsoft.com/office/drawing/2014/main" id="{5D2BC617-5A80-4ED2-AFC3-6CDDAD3A34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9562" y="5928893"/>
            <a:ext cx="1188437" cy="535373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1600"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1" name="Date Placeholder 1">
            <a:extLst>
              <a:ext uri="{FF2B5EF4-FFF2-40B4-BE49-F238E27FC236}">
                <a16:creationId xmlns:a16="http://schemas.microsoft.com/office/drawing/2014/main" id="{2000978F-B65A-4F96-A723-FCBFFFDB709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074650" y="6356350"/>
            <a:ext cx="1580356" cy="365125"/>
          </a:xfrm>
        </p:spPr>
        <p:txBody>
          <a:bodyPr/>
          <a:lstStyle/>
          <a:p>
            <a:fld id="{39B360F8-476B-46A9-AE4D-B70F5EF3C486}" type="datetimeFigureOut">
              <a:rPr lang="en-US" smtClean="0"/>
              <a:pPr/>
              <a:t>4/15/2025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137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Images Option 3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EA8B503-BA96-45A1-9FA0-CF4457621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2264984" y="1381352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D1167ED-6D79-4035-8E91-7608DE6B1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256715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E771A09-A3D2-4ABC-BA01-5C9FF2C772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6858000" cy="6858000"/>
          </a:xfrm>
          <a:prstGeom prst="rect">
            <a:avLst/>
          </a:prstGeom>
          <a:solidFill>
            <a:schemeClr val="tx1"/>
          </a:solidFill>
        </p:spPr>
        <p:txBody>
          <a:bodyPr wrap="square" bIns="365760" anchor="b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2E3E99C-5FC6-4AC7-B39D-DBB7FEAC4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8F0FDD0-AA4C-C8EE-E01B-EDA4F3774D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5864991" y="1638011"/>
            <a:ext cx="1828800" cy="1664208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63C7010-6C53-7D95-924E-9F4CEFC6AD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0700000">
            <a:off x="7682688" y="1253299"/>
            <a:ext cx="1828800" cy="1664208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dirty="0" smtClean="0">
                <a:solidFill>
                  <a:schemeClr val="bg1">
                    <a:lumMod val="6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392323F-7F32-4BDF-A95E-AC1F2AA469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05102" y="1181612"/>
            <a:ext cx="1440000" cy="1440000"/>
          </a:xfrm>
          <a:prstGeom prst="ellipse">
            <a:avLst/>
          </a:prstGeom>
          <a:solidFill>
            <a:schemeClr val="tx1"/>
          </a:solidFill>
        </p:spPr>
        <p:txBody>
          <a:bodyPr wrap="square" lIns="0" tIns="0" rIns="0" anchor="t">
            <a:noAutofit/>
          </a:bodyPr>
          <a:lstStyle>
            <a:lvl1pPr marL="0" indent="0" algn="ctr">
              <a:buNone/>
              <a:defRPr sz="10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F6C445E-9B1A-B88E-1209-68DAE2CEB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46463" y="2579779"/>
            <a:ext cx="5093208" cy="265176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7000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37817" y="2779374"/>
            <a:ext cx="2845704" cy="1273865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4000" b="1" spc="-100" baseline="0">
                <a:solidFill>
                  <a:schemeClr val="accent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89357" y="4336137"/>
            <a:ext cx="2529056" cy="1147619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4000" spc="-150">
                <a:solidFill>
                  <a:schemeClr val="accent1"/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90F1D572-D498-42B3-B69A-FCB5C7FCF49B}"/>
              </a:ext>
            </a:extLst>
          </p:cNvPr>
          <p:cNvSpPr/>
          <p:nvPr userDrawn="1"/>
        </p:nvSpPr>
        <p:spPr>
          <a:xfrm>
            <a:off x="7780629" y="1050014"/>
            <a:ext cx="1830054" cy="1830051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590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Images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C615402-924F-401B-BD65-A798B33C3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60000" y="4604185"/>
            <a:ext cx="2032000" cy="2235367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6C58B18-CD3B-48ED-9EDC-C3D16617AF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194929" cy="6858000"/>
          </a:xfrm>
          <a:custGeom>
            <a:avLst/>
            <a:gdLst>
              <a:gd name="connsiteX0" fmla="*/ 0 w 4194929"/>
              <a:gd name="connsiteY0" fmla="*/ 0 h 6858000"/>
              <a:gd name="connsiteX1" fmla="*/ 3215549 w 4194929"/>
              <a:gd name="connsiteY1" fmla="*/ 0 h 6858000"/>
              <a:gd name="connsiteX2" fmla="*/ 3238448 w 4194929"/>
              <a:gd name="connsiteY2" fmla="*/ 39827 h 6858000"/>
              <a:gd name="connsiteX3" fmla="*/ 4194929 w 4194929"/>
              <a:gd name="connsiteY3" fmla="*/ 3817257 h 6858000"/>
              <a:gd name="connsiteX4" fmla="*/ 3714054 w 4194929"/>
              <a:gd name="connsiteY4" fmla="*/ 6542069 h 6858000"/>
              <a:gd name="connsiteX5" fmla="*/ 3589487 w 4194929"/>
              <a:gd name="connsiteY5" fmla="*/ 6858000 h 6858000"/>
              <a:gd name="connsiteX6" fmla="*/ 0 w 41949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4929" h="6858000">
                <a:moveTo>
                  <a:pt x="0" y="0"/>
                </a:moveTo>
                <a:lnTo>
                  <a:pt x="3215549" y="0"/>
                </a:lnTo>
                <a:lnTo>
                  <a:pt x="3238448" y="39827"/>
                </a:lnTo>
                <a:cubicBezTo>
                  <a:pt x="3848439" y="1162718"/>
                  <a:pt x="4194929" y="2449524"/>
                  <a:pt x="4194929" y="3817257"/>
                </a:cubicBezTo>
                <a:cubicBezTo>
                  <a:pt x="4194929" y="4774670"/>
                  <a:pt x="4025149" y="5692429"/>
                  <a:pt x="3714054" y="6542069"/>
                </a:cubicBezTo>
                <a:lnTo>
                  <a:pt x="35894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457200" tIns="1554480" rIns="182880" anchor="t">
            <a:noAutofit/>
          </a:bodyPr>
          <a:lstStyle>
            <a:lvl1pPr marL="0" indent="0" algn="l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82FB82E-BD1A-4D54-8535-EECA1FBF8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Partner1">
            <a:extLst>
              <a:ext uri="{FF2B5EF4-FFF2-40B4-BE49-F238E27FC236}">
                <a16:creationId xmlns:a16="http://schemas.microsoft.com/office/drawing/2014/main" id="{19B39F4A-5D33-4C5D-83B8-5B789CB03A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9736382">
            <a:off x="4222913" y="1537182"/>
            <a:ext cx="3746175" cy="3746175"/>
          </a:xfrm>
        </p:spPr>
        <p:txBody>
          <a:bodyPr anchor="b">
            <a:prstTxWarp prst="textArchDown">
              <a:avLst>
                <a:gd name="adj" fmla="val 21137488"/>
              </a:avLst>
            </a:prstTxWarp>
            <a:noAutofit/>
          </a:bodyPr>
          <a:lstStyle>
            <a:lvl1pPr marL="0" indent="0" algn="l">
              <a:lnSpc>
                <a:spcPct val="100000"/>
              </a:lnSpc>
              <a:buNone/>
              <a:defRPr sz="1500" b="1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20EB51B-ACDD-4CD5-8F48-81D58580F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85675" y="1473907"/>
            <a:ext cx="3859688" cy="3898285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CC3DC63-5EF8-4005-8818-6FC00D9B6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59146" y="3991483"/>
            <a:ext cx="231235" cy="231235"/>
          </a:xfrm>
          <a:prstGeom prst="ellipse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artner2">
            <a:extLst>
              <a:ext uri="{FF2B5EF4-FFF2-40B4-BE49-F238E27FC236}">
                <a16:creationId xmlns:a16="http://schemas.microsoft.com/office/drawing/2014/main" id="{7035F725-9952-46A6-9AAE-4E9006EBE3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4204182" y="1518451"/>
            <a:ext cx="3783637" cy="3783637"/>
          </a:xfrm>
        </p:spPr>
        <p:txBody>
          <a:bodyPr lIns="0" tIns="0" rIns="0" bIns="0" anchor="b">
            <a:prstTxWarp prst="textArchDown">
              <a:avLst/>
            </a:prstTxWarp>
            <a:noAutofit/>
          </a:bodyPr>
          <a:lstStyle>
            <a:lvl1pPr marL="0" indent="0" algn="r">
              <a:lnSpc>
                <a:spcPct val="100000"/>
              </a:lnSpc>
              <a:buNone/>
              <a:defRPr sz="15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B36CF-AE68-448C-9565-55904AC8D4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48969" y="1781969"/>
            <a:ext cx="3294063" cy="329406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C6AC28-B774-4C74-ABD4-87CF3FC533A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87819" y="389885"/>
            <a:ext cx="4204181" cy="6078230"/>
          </a:xfrm>
          <a:custGeom>
            <a:avLst/>
            <a:gdLst>
              <a:gd name="connsiteX0" fmla="*/ 3039115 w 4204181"/>
              <a:gd name="connsiteY0" fmla="*/ 0 h 6078230"/>
              <a:gd name="connsiteX1" fmla="*/ 3942855 w 4204181"/>
              <a:gd name="connsiteY1" fmla="*/ 136633 h 6078230"/>
              <a:gd name="connsiteX2" fmla="*/ 4204181 w 4204181"/>
              <a:gd name="connsiteY2" fmla="*/ 232279 h 6078230"/>
              <a:gd name="connsiteX3" fmla="*/ 4204181 w 4204181"/>
              <a:gd name="connsiteY3" fmla="*/ 5845951 h 6078230"/>
              <a:gd name="connsiteX4" fmla="*/ 3942855 w 4204181"/>
              <a:gd name="connsiteY4" fmla="*/ 5941598 h 6078230"/>
              <a:gd name="connsiteX5" fmla="*/ 3039115 w 4204181"/>
              <a:gd name="connsiteY5" fmla="*/ 6078230 h 6078230"/>
              <a:gd name="connsiteX6" fmla="*/ 0 w 4204181"/>
              <a:gd name="connsiteY6" fmla="*/ 3039115 h 6078230"/>
              <a:gd name="connsiteX7" fmla="*/ 3039115 w 4204181"/>
              <a:gd name="connsiteY7" fmla="*/ 0 h 607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4181" h="6078230">
                <a:moveTo>
                  <a:pt x="3039115" y="0"/>
                </a:moveTo>
                <a:cubicBezTo>
                  <a:pt x="3353826" y="0"/>
                  <a:pt x="3657364" y="47836"/>
                  <a:pt x="3942855" y="136633"/>
                </a:cubicBezTo>
                <a:lnTo>
                  <a:pt x="4204181" y="232279"/>
                </a:lnTo>
                <a:lnTo>
                  <a:pt x="4204181" y="5845951"/>
                </a:lnTo>
                <a:lnTo>
                  <a:pt x="3942855" y="5941598"/>
                </a:lnTo>
                <a:cubicBezTo>
                  <a:pt x="3657364" y="6030395"/>
                  <a:pt x="3353826" y="6078230"/>
                  <a:pt x="3039115" y="6078230"/>
                </a:cubicBezTo>
                <a:cubicBezTo>
                  <a:pt x="1360658" y="6078230"/>
                  <a:pt x="0" y="4717572"/>
                  <a:pt x="0" y="3039115"/>
                </a:cubicBezTo>
                <a:cubicBezTo>
                  <a:pt x="0" y="1360658"/>
                  <a:pt x="1360658" y="0"/>
                  <a:pt x="303911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457200" tIns="1097280" rIns="182880" anchor="t">
            <a:noAutofit/>
          </a:bodyPr>
          <a:lstStyle>
            <a:lvl1pPr marL="0" indent="0" algn="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37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Images Option 2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F1E111C-A1F2-4053-B077-36869C3F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3931098" y="4034400"/>
            <a:ext cx="544945" cy="2823601"/>
          </a:xfrm>
          <a:custGeom>
            <a:avLst/>
            <a:gdLst>
              <a:gd name="connsiteX0" fmla="*/ 544945 w 544945"/>
              <a:gd name="connsiteY0" fmla="*/ 2823601 h 2823601"/>
              <a:gd name="connsiteX1" fmla="*/ 482930 w 544945"/>
              <a:gd name="connsiteY1" fmla="*/ 2702516 h 2823601"/>
              <a:gd name="connsiteX2" fmla="*/ 0 w 544945"/>
              <a:gd name="connsiteY2" fmla="*/ 579324 h 2823601"/>
              <a:gd name="connsiteX3" fmla="*/ 25285 w 544945"/>
              <a:gd name="connsiteY3" fmla="*/ 78601 h 2823601"/>
              <a:gd name="connsiteX4" fmla="*/ 35272 w 544945"/>
              <a:gd name="connsiteY4" fmla="*/ 0 h 2823601"/>
              <a:gd name="connsiteX5" fmla="*/ 544945 w 544945"/>
              <a:gd name="connsiteY5" fmla="*/ 0 h 2823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945" h="2823601">
                <a:moveTo>
                  <a:pt x="544945" y="2823601"/>
                </a:moveTo>
                <a:lnTo>
                  <a:pt x="482930" y="2702516"/>
                </a:lnTo>
                <a:cubicBezTo>
                  <a:pt x="173439" y="2060219"/>
                  <a:pt x="0" y="1340026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lnTo>
                  <a:pt x="35272" y="0"/>
                </a:lnTo>
                <a:lnTo>
                  <a:pt x="54494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EF32876-89AC-4B06-8396-34459880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6C58B18-CD3B-48ED-9EDC-C3D16617AF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090156"/>
            <a:ext cx="4194929" cy="4767843"/>
          </a:xfrm>
          <a:prstGeom prst="rect">
            <a:avLst/>
          </a:prstGeom>
          <a:solidFill>
            <a:schemeClr val="tx1"/>
          </a:solidFill>
        </p:spPr>
        <p:txBody>
          <a:bodyPr wrap="square" tIns="365760" anchor="t">
            <a:noAutofit/>
          </a:bodyPr>
          <a:lstStyle>
            <a:lvl1pPr marL="0" indent="0" algn="ctr">
              <a:buNone/>
              <a:defRPr sz="16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B36CF-AE68-448C-9565-55904AC8D4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57157" y="2090157"/>
            <a:ext cx="2677686" cy="2677686"/>
          </a:xfrm>
          <a:prstGeom prst="rect">
            <a:avLst/>
          </a:prstGeom>
          <a:solidFill>
            <a:schemeClr val="tx1"/>
          </a:solidFill>
        </p:spPr>
        <p:txBody>
          <a:bodyPr tIns="365760" anchor="t">
            <a:normAutofit/>
          </a:bodyPr>
          <a:lstStyle>
            <a:lvl1pPr marL="0" indent="0" algn="ctr">
              <a:buNone/>
              <a:defRPr sz="16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C6AC28-B774-4C74-ABD4-87CF3FC533A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62251" y="844819"/>
            <a:ext cx="3923024" cy="3923024"/>
          </a:xfrm>
          <a:prstGeom prst="ellipse">
            <a:avLst/>
          </a:prstGeom>
          <a:solidFill>
            <a:schemeClr val="tx1"/>
          </a:solidFill>
        </p:spPr>
        <p:txBody>
          <a:bodyPr wrap="square" tIns="365760" anchor="t">
            <a:noAutofit/>
          </a:bodyPr>
          <a:lstStyle>
            <a:lvl1pPr marL="0" indent="0" algn="ctr">
              <a:buNone/>
              <a:defRPr sz="16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DB55F5FD-D621-C449-9496-5C8C75723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6463" y="3723915"/>
            <a:ext cx="5093208" cy="265176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7000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13" name="Partner1">
            <a:extLst>
              <a:ext uri="{FF2B5EF4-FFF2-40B4-BE49-F238E27FC236}">
                <a16:creationId xmlns:a16="http://schemas.microsoft.com/office/drawing/2014/main" id="{784F984E-45C3-496E-B4FA-5141F589D1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37817" y="3923510"/>
            <a:ext cx="2845704" cy="1273865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4000" b="1" spc="-100" baseline="0">
                <a:solidFill>
                  <a:schemeClr val="accent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15" name="Partner2">
            <a:extLst>
              <a:ext uri="{FF2B5EF4-FFF2-40B4-BE49-F238E27FC236}">
                <a16:creationId xmlns:a16="http://schemas.microsoft.com/office/drawing/2014/main" id="{658E42DF-F68C-4D59-98F4-881FDEC2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89357" y="5480273"/>
            <a:ext cx="2529056" cy="1147619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4000" spc="-150">
                <a:solidFill>
                  <a:schemeClr val="accent1"/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45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Image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467BD4-C017-430E-9ED3-A2DBF6AE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272599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874246C-F13A-4165-8427-05494C6F2A6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578837" cy="6858000"/>
          </a:xfrm>
          <a:custGeom>
            <a:avLst/>
            <a:gdLst>
              <a:gd name="connsiteX0" fmla="*/ 0 w 6578837"/>
              <a:gd name="connsiteY0" fmla="*/ 0 h 6858000"/>
              <a:gd name="connsiteX1" fmla="*/ 4076256 w 6578837"/>
              <a:gd name="connsiteY1" fmla="*/ 0 h 6858000"/>
              <a:gd name="connsiteX2" fmla="*/ 5168789 w 6578837"/>
              <a:gd name="connsiteY2" fmla="*/ 0 h 6858000"/>
              <a:gd name="connsiteX3" fmla="*/ 5209045 w 6578837"/>
              <a:gd name="connsiteY3" fmla="*/ 76864 h 6858000"/>
              <a:gd name="connsiteX4" fmla="*/ 6556675 w 6578837"/>
              <a:gd name="connsiteY4" fmla="*/ 6533091 h 6858000"/>
              <a:gd name="connsiteX5" fmla="*/ 6532887 w 6578837"/>
              <a:gd name="connsiteY5" fmla="*/ 6858000 h 6858000"/>
              <a:gd name="connsiteX6" fmla="*/ 5440354 w 6578837"/>
              <a:gd name="connsiteY6" fmla="*/ 6858000 h 6858000"/>
              <a:gd name="connsiteX7" fmla="*/ 0 w 65788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8837" h="6858000">
                <a:moveTo>
                  <a:pt x="0" y="0"/>
                </a:moveTo>
                <a:lnTo>
                  <a:pt x="4076256" y="0"/>
                </a:lnTo>
                <a:lnTo>
                  <a:pt x="5168789" y="0"/>
                </a:lnTo>
                <a:lnTo>
                  <a:pt x="5209045" y="76864"/>
                </a:lnTo>
                <a:cubicBezTo>
                  <a:pt x="6205340" y="2040801"/>
                  <a:pt x="6691748" y="4264523"/>
                  <a:pt x="6556675" y="6533091"/>
                </a:cubicBezTo>
                <a:lnTo>
                  <a:pt x="6532887" y="6858000"/>
                </a:lnTo>
                <a:lnTo>
                  <a:pt x="54403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80160" anchor="t" anchorCtr="0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7F877D9-0191-4E5A-9E43-2FC2AA26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CE48A28-515A-4541-9B64-6E209B9729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73300" y="1171968"/>
            <a:ext cx="2158332" cy="2158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74320" anchor="t" anchorCtr="0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9" name="Picture Placeholder 21">
            <a:extLst>
              <a:ext uri="{FF2B5EF4-FFF2-40B4-BE49-F238E27FC236}">
                <a16:creationId xmlns:a16="http://schemas.microsoft.com/office/drawing/2014/main" id="{E862E647-704D-42AC-AD26-441D105BD80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73299" y="3662644"/>
            <a:ext cx="2158332" cy="2158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74320" anchor="t" anchorCtr="0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8" name="Picture Placeholder 21">
            <a:extLst>
              <a:ext uri="{FF2B5EF4-FFF2-40B4-BE49-F238E27FC236}">
                <a16:creationId xmlns:a16="http://schemas.microsoft.com/office/drawing/2014/main" id="{6F53197A-130C-4EF1-ACFD-E5AF45391C9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352657" y="1171968"/>
            <a:ext cx="2158332" cy="2158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74320" anchor="t" anchorCtr="0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49054FEE-8C6D-A6BA-1177-F806F7454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77566" y="5045961"/>
            <a:ext cx="2377440" cy="123444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6600" spc="-15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39" name="Partner1">
            <a:extLst>
              <a:ext uri="{FF2B5EF4-FFF2-40B4-BE49-F238E27FC236}">
                <a16:creationId xmlns:a16="http://schemas.microsoft.com/office/drawing/2014/main" id="{568FACEC-D87B-44EA-9EF1-CAA97FF39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74650" y="5416518"/>
            <a:ext cx="1188436" cy="415241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1400" b="1" spc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0" name="Partner2">
            <a:extLst>
              <a:ext uri="{FF2B5EF4-FFF2-40B4-BE49-F238E27FC236}">
                <a16:creationId xmlns:a16="http://schemas.microsoft.com/office/drawing/2014/main" id="{5D2BC617-5A80-4ED2-AFC3-6CDDAD3A34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9562" y="5928893"/>
            <a:ext cx="1188437" cy="535373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1600"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1" name="Date Placeholder 1">
            <a:extLst>
              <a:ext uri="{FF2B5EF4-FFF2-40B4-BE49-F238E27FC236}">
                <a16:creationId xmlns:a16="http://schemas.microsoft.com/office/drawing/2014/main" id="{2000978F-B65A-4F96-A723-FCBFFFDB709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074650" y="6356350"/>
            <a:ext cx="1580356" cy="365125"/>
          </a:xfrm>
        </p:spPr>
        <p:txBody>
          <a:bodyPr/>
          <a:lstStyle/>
          <a:p>
            <a:fld id="{39B360F8-476B-46A9-AE4D-B70F5EF3C486}" type="datetimeFigureOut">
              <a:rPr lang="en-US" smtClean="0"/>
              <a:pPr/>
              <a:t>4/15/2025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932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Images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17B0210-0B8B-43B0-A326-1AC9D4A6D2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"/>
            <a:ext cx="2718994" cy="5872039"/>
          </a:xfrm>
          <a:custGeom>
            <a:avLst/>
            <a:gdLst>
              <a:gd name="connsiteX0" fmla="*/ 0 w 2718994"/>
              <a:gd name="connsiteY0" fmla="*/ 0 h 5872039"/>
              <a:gd name="connsiteX1" fmla="*/ 2435594 w 2718994"/>
              <a:gd name="connsiteY1" fmla="*/ 0 h 5872039"/>
              <a:gd name="connsiteX2" fmla="*/ 2507736 w 2718994"/>
              <a:gd name="connsiteY2" fmla="*/ 213210 h 5872039"/>
              <a:gd name="connsiteX3" fmla="*/ 2718994 w 2718994"/>
              <a:gd name="connsiteY3" fmla="*/ 1610549 h 5872039"/>
              <a:gd name="connsiteX4" fmla="*/ 57205 w 2718994"/>
              <a:gd name="connsiteY4" fmla="*/ 5846177 h 5872039"/>
              <a:gd name="connsiteX5" fmla="*/ 0 w 2718994"/>
              <a:gd name="connsiteY5" fmla="*/ 5872039 h 587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8994" h="5872039">
                <a:moveTo>
                  <a:pt x="0" y="0"/>
                </a:moveTo>
                <a:lnTo>
                  <a:pt x="2435594" y="0"/>
                </a:lnTo>
                <a:lnTo>
                  <a:pt x="2507736" y="213210"/>
                </a:lnTo>
                <a:cubicBezTo>
                  <a:pt x="2645032" y="654629"/>
                  <a:pt x="2718994" y="1123952"/>
                  <a:pt x="2718994" y="1610549"/>
                </a:cubicBezTo>
                <a:cubicBezTo>
                  <a:pt x="2718994" y="3475839"/>
                  <a:pt x="1632160" y="5087286"/>
                  <a:pt x="57205" y="5846177"/>
                </a:cubicBezTo>
                <a:lnTo>
                  <a:pt x="0" y="58720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467BD4-C017-430E-9ED3-A2DBF6AE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5220292" y="4010025"/>
            <a:ext cx="2588875" cy="2847975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134700C-FF3A-45AE-BBEF-11DE9CED9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Picture Placeholder 21">
            <a:extLst>
              <a:ext uri="{FF2B5EF4-FFF2-40B4-BE49-F238E27FC236}">
                <a16:creationId xmlns:a16="http://schemas.microsoft.com/office/drawing/2014/main" id="{E862E647-704D-42AC-AD26-441D105BD80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76753" y="3407443"/>
            <a:ext cx="2158332" cy="21583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8" name="Picture Placeholder 21">
            <a:extLst>
              <a:ext uri="{FF2B5EF4-FFF2-40B4-BE49-F238E27FC236}">
                <a16:creationId xmlns:a16="http://schemas.microsoft.com/office/drawing/2014/main" id="{6F53197A-130C-4EF1-ACFD-E5AF45391C9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90477" y="1890457"/>
            <a:ext cx="2158332" cy="21583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F97623BC-DD85-232B-FD98-703BC3C75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70168" y="3888377"/>
            <a:ext cx="2377440" cy="123444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6600" spc="-150" baseline="0">
                <a:solidFill>
                  <a:schemeClr val="accent1">
                    <a:lumMod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39" name="Partner1">
            <a:extLst>
              <a:ext uri="{FF2B5EF4-FFF2-40B4-BE49-F238E27FC236}">
                <a16:creationId xmlns:a16="http://schemas.microsoft.com/office/drawing/2014/main" id="{568FACEC-D87B-44EA-9EF1-CAA97FF39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3977" y="4260818"/>
            <a:ext cx="1188436" cy="415241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1400" b="1" spc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0" name="Partner2">
            <a:extLst>
              <a:ext uri="{FF2B5EF4-FFF2-40B4-BE49-F238E27FC236}">
                <a16:creationId xmlns:a16="http://schemas.microsoft.com/office/drawing/2014/main" id="{5D2BC617-5A80-4ED2-AFC3-6CDDAD3A34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88889" y="4773193"/>
            <a:ext cx="1188437" cy="535373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1600"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1" name="Date Placeholder 1">
            <a:extLst>
              <a:ext uri="{FF2B5EF4-FFF2-40B4-BE49-F238E27FC236}">
                <a16:creationId xmlns:a16="http://schemas.microsoft.com/office/drawing/2014/main" id="{2000978F-B65A-4F96-A723-FCBFFFDB709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263977" y="5200650"/>
            <a:ext cx="1580356" cy="365125"/>
          </a:xfrm>
        </p:spPr>
        <p:txBody>
          <a:bodyPr/>
          <a:lstStyle/>
          <a:p>
            <a:fld id="{39B360F8-476B-46A9-AE4D-B70F5EF3C486}" type="datetimeFigureOut">
              <a:rPr lang="en-US" smtClean="0"/>
              <a:pPr/>
              <a:t>4/15/2025</a:t>
            </a:fld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874246C-F13A-4165-8427-05494C6F2A6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13163" y="0"/>
            <a:ext cx="657883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944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F6FD243-D4D7-4B71-96F1-26FF4C588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6366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02F2B1-C274-494E-A3B3-021D26E9C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299950" y="310835"/>
            <a:ext cx="5400000" cy="5818165"/>
            <a:chOff x="6148300" y="310835"/>
            <a:chExt cx="5400000" cy="581816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B4FA044-6959-4418-9944-070235E5B790}"/>
                </a:ext>
              </a:extLst>
            </p:cNvPr>
            <p:cNvSpPr/>
            <p:nvPr userDrawn="1"/>
          </p:nvSpPr>
          <p:spPr>
            <a:xfrm>
              <a:off x="8872582" y="613382"/>
              <a:ext cx="231235" cy="231235"/>
            </a:xfrm>
            <a:prstGeom prst="ellipse">
              <a:avLst/>
            </a:prstGeom>
            <a:noFill/>
            <a:ln w="889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F513554D-1421-485E-80DD-AA9AD8E3B387}"/>
                </a:ext>
              </a:extLst>
            </p:cNvPr>
            <p:cNvSpPr/>
            <p:nvPr userDrawn="1"/>
          </p:nvSpPr>
          <p:spPr>
            <a:xfrm>
              <a:off x="6148300" y="729000"/>
              <a:ext cx="5400000" cy="5400000"/>
            </a:xfrm>
            <a:prstGeom prst="arc">
              <a:avLst>
                <a:gd name="adj1" fmla="val 12607669"/>
                <a:gd name="adj2" fmla="val 16157596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53696A4-21AC-45FE-A662-EB43EEDAC4A8}"/>
                </a:ext>
              </a:extLst>
            </p:cNvPr>
            <p:cNvGrpSpPr/>
            <p:nvPr userDrawn="1"/>
          </p:nvGrpSpPr>
          <p:grpSpPr>
            <a:xfrm rot="2700000">
              <a:off x="8958037" y="306646"/>
              <a:ext cx="60325" cy="842192"/>
              <a:chOff x="8958037" y="306646"/>
              <a:chExt cx="60325" cy="842192"/>
            </a:xfrm>
            <a:solidFill>
              <a:schemeClr val="accent1"/>
            </a:solidFill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AF0074E-BAA6-4776-805F-FEE061F79139}"/>
                  </a:ext>
                </a:extLst>
              </p:cNvPr>
              <p:cNvSpPr/>
              <p:nvPr userDrawn="1"/>
            </p:nvSpPr>
            <p:spPr>
              <a:xfrm>
                <a:off x="8958037" y="30664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F29E971-87D8-4B8C-9B29-A517519825D8}"/>
                  </a:ext>
                </a:extLst>
              </p:cNvPr>
              <p:cNvSpPr/>
              <p:nvPr userDrawn="1"/>
            </p:nvSpPr>
            <p:spPr>
              <a:xfrm>
                <a:off x="8958037" y="108851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31945AA-B8FC-4E05-9DE0-71F02DF7EB25}"/>
                </a:ext>
              </a:extLst>
            </p:cNvPr>
            <p:cNvGrpSpPr/>
            <p:nvPr userDrawn="1"/>
          </p:nvGrpSpPr>
          <p:grpSpPr>
            <a:xfrm rot="8100000">
              <a:off x="8953847" y="310835"/>
              <a:ext cx="60325" cy="842192"/>
              <a:chOff x="8958037" y="306646"/>
              <a:chExt cx="60325" cy="842192"/>
            </a:xfrm>
            <a:solidFill>
              <a:schemeClr val="accent1"/>
            </a:solidFill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E3DCEA3-645D-418F-BFA7-C138C399FC69}"/>
                  </a:ext>
                </a:extLst>
              </p:cNvPr>
              <p:cNvSpPr/>
              <p:nvPr userDrawn="1"/>
            </p:nvSpPr>
            <p:spPr>
              <a:xfrm>
                <a:off x="8958037" y="30664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DA44146-17AC-4DA3-9079-6EB33FEA8D1E}"/>
                  </a:ext>
                </a:extLst>
              </p:cNvPr>
              <p:cNvSpPr/>
              <p:nvPr userDrawn="1"/>
            </p:nvSpPr>
            <p:spPr>
              <a:xfrm>
                <a:off x="8958037" y="108851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3ACE622-AF14-4BED-AF39-906C05BB4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97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977E0-0E5C-483E-A085-6171B350E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15352"/>
            <a:ext cx="3932237" cy="2153635"/>
          </a:xfrm>
        </p:spPr>
        <p:txBody>
          <a:bodyPr l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7F0A909-B9AF-4CEB-A556-404A9B18B4D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299076" y="0"/>
            <a:ext cx="6892924" cy="6857999"/>
          </a:xfrm>
          <a:custGeom>
            <a:avLst/>
            <a:gdLst>
              <a:gd name="connsiteX0" fmla="*/ 117354 w 6892924"/>
              <a:gd name="connsiteY0" fmla="*/ 0 h 6857999"/>
              <a:gd name="connsiteX1" fmla="*/ 6892924 w 6892924"/>
              <a:gd name="connsiteY1" fmla="*/ 0 h 6857999"/>
              <a:gd name="connsiteX2" fmla="*/ 6892924 w 6892924"/>
              <a:gd name="connsiteY2" fmla="*/ 6857999 h 6857999"/>
              <a:gd name="connsiteX3" fmla="*/ 1270829 w 6892924"/>
              <a:gd name="connsiteY3" fmla="*/ 6857999 h 6857999"/>
              <a:gd name="connsiteX4" fmla="*/ 1125242 w 6892924"/>
              <a:gd name="connsiteY4" fmla="*/ 6573744 h 6857999"/>
              <a:gd name="connsiteX5" fmla="*/ 0 w 6892924"/>
              <a:gd name="connsiteY5" fmla="*/ 1626625 h 6857999"/>
              <a:gd name="connsiteX6" fmla="*/ 58912 w 6892924"/>
              <a:gd name="connsiteY6" fmla="*/ 45992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2924" h="6857999">
                <a:moveTo>
                  <a:pt x="117354" y="0"/>
                </a:moveTo>
                <a:lnTo>
                  <a:pt x="6892924" y="0"/>
                </a:lnTo>
                <a:lnTo>
                  <a:pt x="6892924" y="6857999"/>
                </a:lnTo>
                <a:lnTo>
                  <a:pt x="1270829" y="6857999"/>
                </a:lnTo>
                <a:lnTo>
                  <a:pt x="1125242" y="6573744"/>
                </a:lnTo>
                <a:cubicBezTo>
                  <a:pt x="404117" y="5077166"/>
                  <a:pt x="0" y="3399089"/>
                  <a:pt x="0" y="1626625"/>
                </a:cubicBezTo>
                <a:cubicBezTo>
                  <a:pt x="0" y="1232744"/>
                  <a:pt x="19955" y="843524"/>
                  <a:pt x="58912" y="45992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5345748-538C-4F70-BEA1-188643E100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898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Option 2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F6FD243-D4D7-4B71-96F1-26FF4C588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606800" y="1381352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ACE622-AF14-4BED-AF39-906C05BB4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2135880" cy="2971800"/>
          </a:xfrm>
        </p:spPr>
        <p:txBody>
          <a:bodyPr anchor="b"/>
          <a:lstStyle>
            <a:lvl1pPr>
              <a:defRPr sz="3200">
                <a:solidFill>
                  <a:schemeClr val="accent1">
                    <a:lumMod val="9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977E0-0E5C-483E-A085-6171B350E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3715352"/>
            <a:ext cx="2135880" cy="2153635"/>
          </a:xfrm>
        </p:spPr>
        <p:txBody>
          <a:bodyPr lIns="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D917FDB-196A-44E4-BC0A-BE5B4354B1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155841" y="0"/>
            <a:ext cx="9036159" cy="6857999"/>
          </a:xfrm>
          <a:custGeom>
            <a:avLst/>
            <a:gdLst>
              <a:gd name="connsiteX0" fmla="*/ 117355 w 9036159"/>
              <a:gd name="connsiteY0" fmla="*/ 0 h 6857999"/>
              <a:gd name="connsiteX1" fmla="*/ 9036159 w 9036159"/>
              <a:gd name="connsiteY1" fmla="*/ 0 h 6857999"/>
              <a:gd name="connsiteX2" fmla="*/ 9036159 w 9036159"/>
              <a:gd name="connsiteY2" fmla="*/ 6857999 h 6857999"/>
              <a:gd name="connsiteX3" fmla="*/ 1270830 w 9036159"/>
              <a:gd name="connsiteY3" fmla="*/ 6857999 h 6857999"/>
              <a:gd name="connsiteX4" fmla="*/ 1125243 w 9036159"/>
              <a:gd name="connsiteY4" fmla="*/ 6573744 h 6857999"/>
              <a:gd name="connsiteX5" fmla="*/ 0 w 9036159"/>
              <a:gd name="connsiteY5" fmla="*/ 1626625 h 6857999"/>
              <a:gd name="connsiteX6" fmla="*/ 58913 w 9036159"/>
              <a:gd name="connsiteY6" fmla="*/ 45992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36159" h="6857999">
                <a:moveTo>
                  <a:pt x="117355" y="0"/>
                </a:moveTo>
                <a:lnTo>
                  <a:pt x="9036159" y="0"/>
                </a:lnTo>
                <a:lnTo>
                  <a:pt x="9036159" y="6857999"/>
                </a:lnTo>
                <a:lnTo>
                  <a:pt x="1270830" y="6857999"/>
                </a:lnTo>
                <a:lnTo>
                  <a:pt x="1125243" y="6573744"/>
                </a:lnTo>
                <a:cubicBezTo>
                  <a:pt x="404118" y="5077166"/>
                  <a:pt x="0" y="3399089"/>
                  <a:pt x="0" y="1626625"/>
                </a:cubicBezTo>
                <a:cubicBezTo>
                  <a:pt x="0" y="1232744"/>
                  <a:pt x="19956" y="843524"/>
                  <a:pt x="58913" y="45992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5345748-538C-4F70-BEA1-188643E100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710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c 12">
            <a:extLst>
              <a:ext uri="{FF2B5EF4-FFF2-40B4-BE49-F238E27FC236}">
                <a16:creationId xmlns:a16="http://schemas.microsoft.com/office/drawing/2014/main" id="{90F1D572-D498-42B3-B69A-FCB5C7FCF49B}"/>
              </a:ext>
            </a:extLst>
          </p:cNvPr>
          <p:cNvSpPr/>
          <p:nvPr userDrawn="1"/>
        </p:nvSpPr>
        <p:spPr>
          <a:xfrm>
            <a:off x="3691425" y="1086100"/>
            <a:ext cx="1663686" cy="1663683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5DA4E8B-D16C-462C-A3C7-ADB471336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08286" y="1917941"/>
            <a:ext cx="409648" cy="409648"/>
          </a:xfrm>
          <a:prstGeom prst="ellipse">
            <a:avLst/>
          </a:prstGeom>
          <a:noFill/>
          <a:ln w="133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862A57B-E382-4DC4-B890-C82A8644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18E6DA9-ADC9-7D55-EB60-FB28E8D8DB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1978572" y="1664600"/>
            <a:ext cx="1664208" cy="1517904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b="1" dirty="0" smtClean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9C35935-8466-522C-4469-6F69E516C2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0700000">
            <a:off x="3609580" y="1272266"/>
            <a:ext cx="1664208" cy="1517904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 smtClean="0">
                <a:solidFill>
                  <a:schemeClr val="bg1">
                    <a:lumMod val="6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D6A6A4A-3859-5A1F-C803-A922DE4EE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28701" y="2579779"/>
            <a:ext cx="5093208" cy="265176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9000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8499" y="2605179"/>
            <a:ext cx="2845704" cy="1273865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4000" b="1" spc="-100" baseline="0">
                <a:solidFill>
                  <a:schemeClr val="accent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9603" y="4278262"/>
            <a:ext cx="2989473" cy="1147619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4000" spc="-150">
                <a:solidFill>
                  <a:schemeClr val="accent1"/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38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c 12">
            <a:extLst>
              <a:ext uri="{FF2B5EF4-FFF2-40B4-BE49-F238E27FC236}">
                <a16:creationId xmlns:a16="http://schemas.microsoft.com/office/drawing/2014/main" id="{90F1D572-D498-42B3-B69A-FCB5C7FCF49B}"/>
              </a:ext>
            </a:extLst>
          </p:cNvPr>
          <p:cNvSpPr/>
          <p:nvPr userDrawn="1"/>
        </p:nvSpPr>
        <p:spPr>
          <a:xfrm>
            <a:off x="3691425" y="1086100"/>
            <a:ext cx="1663686" cy="1663683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275DDB9-133E-4DE5-8FDC-0029E1094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08286" y="1917941"/>
            <a:ext cx="409648" cy="409648"/>
          </a:xfrm>
          <a:prstGeom prst="ellipse">
            <a:avLst/>
          </a:prstGeom>
          <a:noFill/>
          <a:ln w="133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6C4B990-16A5-48DA-AC2C-E2BA8E8F7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46A55C0-0872-2E26-2A34-D86DA7737C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1978572" y="1664600"/>
            <a:ext cx="1664208" cy="1517904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b="1" dirty="0" smtClean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5FFEF51-3C01-1469-155C-7578392399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0700000">
            <a:off x="3609580" y="1272266"/>
            <a:ext cx="1664208" cy="1517904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 smtClean="0">
                <a:solidFill>
                  <a:schemeClr val="accent1">
                    <a:lumMod val="7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F33F514-AEE7-C57D-E9C3-12475027A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8701" y="2579779"/>
            <a:ext cx="5093208" cy="265176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9000" spc="-150" baseline="0">
                <a:solidFill>
                  <a:schemeClr val="accent1">
                    <a:lumMod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8499" y="2605179"/>
            <a:ext cx="2845704" cy="1273865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4000" b="1" spc="-1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9603" y="4278262"/>
            <a:ext cx="2989473" cy="1147619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4000" spc="-1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31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2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467BD4-C017-430E-9ED3-A2DBF6AE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3033486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0A9B39-FC82-43E5-A12B-25304A2219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344229" cy="6858000"/>
          </a:xfrm>
          <a:solidFill>
            <a:schemeClr val="tx1"/>
          </a:solidFill>
        </p:spPr>
        <p:txBody>
          <a:bodyPr lIns="274320" anchor="ctr"/>
          <a:lstStyle>
            <a:lvl1pPr marL="0" indent="0" algn="l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921487E-866D-43CE-9CA0-C24DCC2C4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5C2EEC8-D372-5EF0-E770-C6C77D0D72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6626102" y="3566804"/>
            <a:ext cx="1664208" cy="1517904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b="1" dirty="0" smtClean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C8EFF43-B953-DE46-B68B-D51321D33A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0700000">
            <a:off x="8257110" y="3174470"/>
            <a:ext cx="1664208" cy="1517904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 smtClean="0">
                <a:solidFill>
                  <a:schemeClr val="bg1">
                    <a:lumMod val="6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31287BC-E392-79F1-F158-EC6245614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9745" y="4817516"/>
            <a:ext cx="2871216" cy="1499616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1000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2031" y="4863120"/>
            <a:ext cx="2257073" cy="719064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2800" b="1" spc="-100" baseline="0">
                <a:solidFill>
                  <a:schemeClr val="accent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26784" y="5706199"/>
            <a:ext cx="2419350" cy="647801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3000" spc="-150">
                <a:solidFill>
                  <a:schemeClr val="accent1"/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7C8BCA2-769C-41F5-845B-9C39193579A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610600" y="6356350"/>
            <a:ext cx="2341884" cy="365125"/>
          </a:xfrm>
        </p:spPr>
        <p:txBody>
          <a:bodyPr/>
          <a:lstStyle/>
          <a:p>
            <a:fld id="{39B360F8-476B-46A9-AE4D-B70F5EF3C486}" type="datetimeFigureOut">
              <a:rPr lang="en-US" smtClean="0"/>
              <a:pPr/>
              <a:t>4/15/2025</a:t>
            </a:fld>
            <a:endParaRPr lang="en-US" dirty="0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6D48354E-66C5-4E48-A471-919899211D6C}"/>
              </a:ext>
            </a:extLst>
          </p:cNvPr>
          <p:cNvSpPr/>
          <p:nvPr userDrawn="1"/>
        </p:nvSpPr>
        <p:spPr>
          <a:xfrm>
            <a:off x="8345327" y="2991100"/>
            <a:ext cx="1663686" cy="1663683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2846EC3-36A8-41B3-8C58-C43F30BFD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19054" y="3468760"/>
            <a:ext cx="495674" cy="495674"/>
          </a:xfrm>
          <a:prstGeom prst="ellipse">
            <a:avLst/>
          </a:prstGeom>
          <a:noFill/>
          <a:ln w="203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4271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N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2CA07F-79C6-4BAE-A115-34FEABBF8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0" y="0"/>
            <a:ext cx="787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F2C5DF-BD52-4A84-A121-97A7665D2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3800" y="2468563"/>
            <a:ext cx="6502400" cy="238760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70953-A9F0-4EF2-B322-EB929FD55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3800" y="5067300"/>
            <a:ext cx="6502400" cy="9017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AD6F027-FF17-07F5-30A2-21733DA9EA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-685609" y="3188233"/>
            <a:ext cx="1664208" cy="1517904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F7F7314-1920-E891-A628-7B4C9B61DD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0700000">
            <a:off x="945399" y="2795899"/>
            <a:ext cx="1664208" cy="1517904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BEDAE626-A086-E72C-FE22-66E7A733D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0984" y="4432516"/>
            <a:ext cx="2871216" cy="1499616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1000" spc="-15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9" name="Partner1">
            <a:extLst>
              <a:ext uri="{FF2B5EF4-FFF2-40B4-BE49-F238E27FC236}">
                <a16:creationId xmlns:a16="http://schemas.microsoft.com/office/drawing/2014/main" id="{94AFDEB5-0BF6-4C28-82C4-43A36A79C3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1747" y="4478120"/>
            <a:ext cx="2257073" cy="719064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2800" b="1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10" name="Partner2">
            <a:extLst>
              <a:ext uri="{FF2B5EF4-FFF2-40B4-BE49-F238E27FC236}">
                <a16:creationId xmlns:a16="http://schemas.microsoft.com/office/drawing/2014/main" id="{ACB241A1-4ACD-4CEB-ADD2-E6FE83290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1650" y="5321199"/>
            <a:ext cx="1854200" cy="647801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30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BA935B-2747-40BE-9966-633DFAF240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3800" y="6184137"/>
            <a:ext cx="2743200" cy="365125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9B360F8-476B-46A9-AE4D-B70F5EF3C486}" type="datetimeFigureOut">
              <a:rPr lang="en-US" smtClean="0"/>
              <a:pPr/>
              <a:t>4/15/2025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8F3C32-EB63-490A-A80F-50F99EE073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6144D45D-FB42-47DB-850C-87AA50A30EC9}"/>
              </a:ext>
            </a:extLst>
          </p:cNvPr>
          <p:cNvSpPr/>
          <p:nvPr userDrawn="1"/>
        </p:nvSpPr>
        <p:spPr>
          <a:xfrm>
            <a:off x="1025043" y="2606100"/>
            <a:ext cx="1663686" cy="1663683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76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AF884-D4C5-4271-B883-7C0C83582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4848D-4482-46CE-96FB-307C76AF3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lIns="0"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54E85-085C-4EE6-A1A1-4EFC55F199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236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93AF85-284E-4D5E-BCCF-0BEA8C78D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6366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458F73-86F6-4509-8214-2E3D74284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299950" y="310835"/>
            <a:ext cx="5400000" cy="5818165"/>
            <a:chOff x="6148300" y="310835"/>
            <a:chExt cx="5400000" cy="581816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9B42D3-0EAC-4DAA-9473-751E4526C3BD}"/>
                </a:ext>
              </a:extLst>
            </p:cNvPr>
            <p:cNvSpPr/>
            <p:nvPr userDrawn="1"/>
          </p:nvSpPr>
          <p:spPr>
            <a:xfrm>
              <a:off x="8872582" y="613382"/>
              <a:ext cx="231235" cy="231235"/>
            </a:xfrm>
            <a:prstGeom prst="ellipse">
              <a:avLst/>
            </a:prstGeom>
            <a:noFill/>
            <a:ln w="889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5BA5219D-A26A-422A-A921-8AD198297E2A}"/>
                </a:ext>
              </a:extLst>
            </p:cNvPr>
            <p:cNvSpPr/>
            <p:nvPr userDrawn="1"/>
          </p:nvSpPr>
          <p:spPr>
            <a:xfrm>
              <a:off x="6148300" y="729000"/>
              <a:ext cx="5400000" cy="5400000"/>
            </a:xfrm>
            <a:prstGeom prst="arc">
              <a:avLst>
                <a:gd name="adj1" fmla="val 12607669"/>
                <a:gd name="adj2" fmla="val 16157596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1F26C74-349A-4B88-B6FB-5C4E82C4C44A}"/>
                </a:ext>
              </a:extLst>
            </p:cNvPr>
            <p:cNvGrpSpPr/>
            <p:nvPr userDrawn="1"/>
          </p:nvGrpSpPr>
          <p:grpSpPr>
            <a:xfrm rot="2700000">
              <a:off x="8958037" y="306646"/>
              <a:ext cx="60325" cy="842192"/>
              <a:chOff x="8958037" y="306646"/>
              <a:chExt cx="60325" cy="842192"/>
            </a:xfrm>
            <a:solidFill>
              <a:schemeClr val="accent1"/>
            </a:solidFill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8219B2C-B511-4DA1-914D-48BBF076347D}"/>
                  </a:ext>
                </a:extLst>
              </p:cNvPr>
              <p:cNvSpPr/>
              <p:nvPr userDrawn="1"/>
            </p:nvSpPr>
            <p:spPr>
              <a:xfrm>
                <a:off x="8958037" y="30664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6D51CC3C-BEA1-4AFD-97BA-0BBB3DDB031E}"/>
                  </a:ext>
                </a:extLst>
              </p:cNvPr>
              <p:cNvSpPr/>
              <p:nvPr userDrawn="1"/>
            </p:nvSpPr>
            <p:spPr>
              <a:xfrm>
                <a:off x="8958037" y="108851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50D0D25-8D9E-4B16-AC2A-FBF38FD43FB4}"/>
                </a:ext>
              </a:extLst>
            </p:cNvPr>
            <p:cNvGrpSpPr/>
            <p:nvPr userDrawn="1"/>
          </p:nvGrpSpPr>
          <p:grpSpPr>
            <a:xfrm rot="8100000">
              <a:off x="8953847" y="310835"/>
              <a:ext cx="60325" cy="842192"/>
              <a:chOff x="8958037" y="306646"/>
              <a:chExt cx="60325" cy="842192"/>
            </a:xfrm>
            <a:solidFill>
              <a:schemeClr val="accent1"/>
            </a:solidFill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EF80955-D98A-462E-91C4-FE7D6E2EB48E}"/>
                  </a:ext>
                </a:extLst>
              </p:cNvPr>
              <p:cNvSpPr/>
              <p:nvPr userDrawn="1"/>
            </p:nvSpPr>
            <p:spPr>
              <a:xfrm>
                <a:off x="8958037" y="30664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BAC81EF-1F40-4E12-8673-9437DA11FA39}"/>
                  </a:ext>
                </a:extLst>
              </p:cNvPr>
              <p:cNvSpPr/>
              <p:nvPr userDrawn="1"/>
            </p:nvSpPr>
            <p:spPr>
              <a:xfrm>
                <a:off x="8958037" y="108851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FE22DE0-6925-4167-9800-5E3D99164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97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6C0AE-2B78-4A7A-92C6-E29C8BA7A6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15352"/>
            <a:ext cx="3932237" cy="2153636"/>
          </a:xfrm>
        </p:spPr>
        <p:txBody>
          <a:bodyPr l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C7F9-0224-45E0-9099-8C25FA9E8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0"/>
            <a:ext cx="7008812" cy="6857999"/>
          </a:xfrm>
          <a:solidFill>
            <a:schemeClr val="bg1">
              <a:lumMod val="95000"/>
            </a:schemeClr>
          </a:solidFill>
        </p:spPr>
        <p:txBody>
          <a:bodyPr lIns="288000" tIns="25200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4A35F7-4965-4B5C-A946-880324CDCC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091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467BD4-C017-430E-9ED3-A2DBF6AE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3821467" y="1381352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23B7B84-1095-4979-B1FC-8FD136EA0E0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40307" cy="6858000"/>
          </a:xfrm>
          <a:custGeom>
            <a:avLst/>
            <a:gdLst>
              <a:gd name="connsiteX0" fmla="*/ 0 w 8340307"/>
              <a:gd name="connsiteY0" fmla="*/ 0 h 6858000"/>
              <a:gd name="connsiteX1" fmla="*/ 1092533 w 8340307"/>
              <a:gd name="connsiteY1" fmla="*/ 0 h 6858000"/>
              <a:gd name="connsiteX2" fmla="*/ 5837726 w 8340307"/>
              <a:gd name="connsiteY2" fmla="*/ 0 h 6858000"/>
              <a:gd name="connsiteX3" fmla="*/ 6930259 w 8340307"/>
              <a:gd name="connsiteY3" fmla="*/ 0 h 6858000"/>
              <a:gd name="connsiteX4" fmla="*/ 6970515 w 8340307"/>
              <a:gd name="connsiteY4" fmla="*/ 76864 h 6858000"/>
              <a:gd name="connsiteX5" fmla="*/ 8318145 w 8340307"/>
              <a:gd name="connsiteY5" fmla="*/ 6533091 h 6858000"/>
              <a:gd name="connsiteX6" fmla="*/ 8294357 w 8340307"/>
              <a:gd name="connsiteY6" fmla="*/ 6858000 h 6858000"/>
              <a:gd name="connsiteX7" fmla="*/ 7201824 w 8340307"/>
              <a:gd name="connsiteY7" fmla="*/ 6858000 h 6858000"/>
              <a:gd name="connsiteX8" fmla="*/ 1092533 w 8340307"/>
              <a:gd name="connsiteY8" fmla="*/ 6858000 h 6858000"/>
              <a:gd name="connsiteX9" fmla="*/ 0 w 8340307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40307" h="6858000">
                <a:moveTo>
                  <a:pt x="0" y="0"/>
                </a:moveTo>
                <a:lnTo>
                  <a:pt x="1092533" y="0"/>
                </a:lnTo>
                <a:lnTo>
                  <a:pt x="5837726" y="0"/>
                </a:lnTo>
                <a:lnTo>
                  <a:pt x="6930259" y="0"/>
                </a:lnTo>
                <a:lnTo>
                  <a:pt x="6970515" y="76864"/>
                </a:lnTo>
                <a:cubicBezTo>
                  <a:pt x="7966810" y="2040801"/>
                  <a:pt x="8453218" y="4264523"/>
                  <a:pt x="8318145" y="6533091"/>
                </a:cubicBezTo>
                <a:lnTo>
                  <a:pt x="8294357" y="6858000"/>
                </a:lnTo>
                <a:lnTo>
                  <a:pt x="7201824" y="6858000"/>
                </a:lnTo>
                <a:lnTo>
                  <a:pt x="10925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274320" anchor="ctr">
            <a:noAutofit/>
          </a:bodyPr>
          <a:lstStyle>
            <a:lvl1pPr marL="0" indent="0" algn="l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D31F130-012B-458A-8F5C-33E875035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3F01962-EE1E-935D-F920-F06DBE812D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6989066" y="1959098"/>
            <a:ext cx="1664208" cy="1517904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5C43278-DA18-C5FC-0F65-C8B5D200BC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0700000">
            <a:off x="8620074" y="1566764"/>
            <a:ext cx="1664208" cy="1517904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17612BE3-2C89-EB06-6ED4-C682EA0B7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5229" y="3207768"/>
            <a:ext cx="2871216" cy="1499616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1000" spc="-15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65992" y="3253372"/>
            <a:ext cx="2257073" cy="719064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2800" b="1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80745" y="4096451"/>
            <a:ext cx="2419350" cy="647801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30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2846EC3-36A8-41B3-8C58-C43F30BFD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73015" y="1859012"/>
            <a:ext cx="495674" cy="495674"/>
          </a:xfrm>
          <a:prstGeom prst="ellipse">
            <a:avLst/>
          </a:prstGeom>
          <a:noFill/>
          <a:ln w="203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7C8BCA2-769C-41F5-845B-9C39193579A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964561" y="4746602"/>
            <a:ext cx="2341884" cy="365125"/>
          </a:xfrm>
        </p:spPr>
        <p:txBody>
          <a:bodyPr/>
          <a:lstStyle/>
          <a:p>
            <a:fld id="{39B360F8-476B-46A9-AE4D-B70F5EF3C486}" type="datetimeFigureOut">
              <a:rPr lang="en-US" smtClean="0"/>
              <a:pPr/>
              <a:t>4/15/2025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790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1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7F98E5B-3B6B-4F3D-B0D2-BB7C727D30A2}"/>
              </a:ext>
            </a:extLst>
          </p:cNvPr>
          <p:cNvSpPr/>
          <p:nvPr userDrawn="1"/>
        </p:nvSpPr>
        <p:spPr>
          <a:xfrm>
            <a:off x="0" y="0"/>
            <a:ext cx="4805698" cy="5476648"/>
          </a:xfrm>
          <a:custGeom>
            <a:avLst/>
            <a:gdLst>
              <a:gd name="connsiteX0" fmla="*/ 0 w 4805698"/>
              <a:gd name="connsiteY0" fmla="*/ 0 h 5476648"/>
              <a:gd name="connsiteX1" fmla="*/ 4805698 w 4805698"/>
              <a:gd name="connsiteY1" fmla="*/ 0 h 5476648"/>
              <a:gd name="connsiteX2" fmla="*/ 4805698 w 4805698"/>
              <a:gd name="connsiteY2" fmla="*/ 5474598 h 5476648"/>
              <a:gd name="connsiteX3" fmla="*/ 4724622 w 4805698"/>
              <a:gd name="connsiteY3" fmla="*/ 5476648 h 5476648"/>
              <a:gd name="connsiteX4" fmla="*/ 47472 w 4805698"/>
              <a:gd name="connsiteY4" fmla="*/ 2035638 h 5476648"/>
              <a:gd name="connsiteX5" fmla="*/ 0 w 4805698"/>
              <a:gd name="connsiteY5" fmla="*/ 1868464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5698" h="5476648">
                <a:moveTo>
                  <a:pt x="0" y="0"/>
                </a:moveTo>
                <a:lnTo>
                  <a:pt x="4805698" y="0"/>
                </a:lnTo>
                <a:lnTo>
                  <a:pt x="4805698" y="5474598"/>
                </a:lnTo>
                <a:lnTo>
                  <a:pt x="4724622" y="5476648"/>
                </a:lnTo>
                <a:cubicBezTo>
                  <a:pt x="2527040" y="5476648"/>
                  <a:pt x="667530" y="4029185"/>
                  <a:pt x="47472" y="2035638"/>
                </a:cubicBezTo>
                <a:lnTo>
                  <a:pt x="0" y="18684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6A6F705-A13E-473F-A3CD-C94D5D62E5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85750" y="0"/>
            <a:ext cx="11906250" cy="6858000"/>
          </a:xfrm>
          <a:custGeom>
            <a:avLst/>
            <a:gdLst>
              <a:gd name="connsiteX0" fmla="*/ 23502 w 11906250"/>
              <a:gd name="connsiteY0" fmla="*/ 0 h 6858000"/>
              <a:gd name="connsiteX1" fmla="*/ 6175003 w 11906250"/>
              <a:gd name="connsiteY1" fmla="*/ 0 h 6858000"/>
              <a:gd name="connsiteX2" fmla="*/ 11906250 w 11906250"/>
              <a:gd name="connsiteY2" fmla="*/ 0 h 6858000"/>
              <a:gd name="connsiteX3" fmla="*/ 11906250 w 11906250"/>
              <a:gd name="connsiteY3" fmla="*/ 6858000 h 6858000"/>
              <a:gd name="connsiteX4" fmla="*/ 1325844 w 11906250"/>
              <a:gd name="connsiteY4" fmla="*/ 6858000 h 6858000"/>
              <a:gd name="connsiteX5" fmla="*/ 1035956 w 11906250"/>
              <a:gd name="connsiteY5" fmla="*/ 6188514 h 6858000"/>
              <a:gd name="connsiteX6" fmla="*/ 0 w 11906250"/>
              <a:gd name="connsiteY6" fmla="*/ 805401 h 6858000"/>
              <a:gd name="connsiteX7" fmla="*/ 18803 w 11906250"/>
              <a:gd name="connsiteY7" fmla="*/ 617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06250" h="6858000">
                <a:moveTo>
                  <a:pt x="23502" y="0"/>
                </a:moveTo>
                <a:lnTo>
                  <a:pt x="6175003" y="0"/>
                </a:lnTo>
                <a:lnTo>
                  <a:pt x="11906250" y="0"/>
                </a:lnTo>
                <a:lnTo>
                  <a:pt x="11906250" y="6858000"/>
                </a:lnTo>
                <a:lnTo>
                  <a:pt x="1325844" y="6858000"/>
                </a:lnTo>
                <a:lnTo>
                  <a:pt x="1035956" y="6188514"/>
                </a:lnTo>
                <a:cubicBezTo>
                  <a:pt x="367715" y="4524820"/>
                  <a:pt x="0" y="2708053"/>
                  <a:pt x="0" y="805401"/>
                </a:cubicBezTo>
                <a:cubicBezTo>
                  <a:pt x="0" y="556001"/>
                  <a:pt x="6319" y="308077"/>
                  <a:pt x="18803" y="6177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Ins="274320" anchor="ctr" anchorCtr="0">
            <a:noAutofit/>
          </a:bodyPr>
          <a:lstStyle>
            <a:lvl1pPr marL="0" indent="0" algn="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850E2B-D4EB-48E5-95A6-2CD7179F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22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1 Option 2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7F98E5B-3B6B-4F3D-B0D2-BB7C727D30A2}"/>
              </a:ext>
            </a:extLst>
          </p:cNvPr>
          <p:cNvSpPr/>
          <p:nvPr userDrawn="1"/>
        </p:nvSpPr>
        <p:spPr>
          <a:xfrm flipH="1" flipV="1">
            <a:off x="7386302" y="1381352"/>
            <a:ext cx="4805698" cy="5476648"/>
          </a:xfrm>
          <a:custGeom>
            <a:avLst/>
            <a:gdLst>
              <a:gd name="connsiteX0" fmla="*/ 0 w 4805698"/>
              <a:gd name="connsiteY0" fmla="*/ 0 h 5476648"/>
              <a:gd name="connsiteX1" fmla="*/ 4805698 w 4805698"/>
              <a:gd name="connsiteY1" fmla="*/ 0 h 5476648"/>
              <a:gd name="connsiteX2" fmla="*/ 4805698 w 4805698"/>
              <a:gd name="connsiteY2" fmla="*/ 5474598 h 5476648"/>
              <a:gd name="connsiteX3" fmla="*/ 4724622 w 4805698"/>
              <a:gd name="connsiteY3" fmla="*/ 5476648 h 5476648"/>
              <a:gd name="connsiteX4" fmla="*/ 47472 w 4805698"/>
              <a:gd name="connsiteY4" fmla="*/ 2035638 h 5476648"/>
              <a:gd name="connsiteX5" fmla="*/ 0 w 4805698"/>
              <a:gd name="connsiteY5" fmla="*/ 1868464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5698" h="5476648">
                <a:moveTo>
                  <a:pt x="0" y="0"/>
                </a:moveTo>
                <a:lnTo>
                  <a:pt x="4805698" y="0"/>
                </a:lnTo>
                <a:lnTo>
                  <a:pt x="4805698" y="5474598"/>
                </a:lnTo>
                <a:lnTo>
                  <a:pt x="4724622" y="5476648"/>
                </a:lnTo>
                <a:cubicBezTo>
                  <a:pt x="2527040" y="5476648"/>
                  <a:pt x="667530" y="4029185"/>
                  <a:pt x="47472" y="2035638"/>
                </a:cubicBezTo>
                <a:lnTo>
                  <a:pt x="0" y="18684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6CDF7-53C1-4E54-AACD-9470071256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1688763" cy="6858000"/>
          </a:xfrm>
          <a:solidFill>
            <a:schemeClr val="bg1">
              <a:lumMod val="95000"/>
            </a:schemeClr>
          </a:solidFill>
        </p:spPr>
        <p:txBody>
          <a:bodyPr bIns="274320" anchor="b"/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D4E5BE-AF73-4AF5-871E-3A42F88A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31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1 Option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30E679C-9B69-4BE7-974D-7F07BD078EEF}"/>
              </a:ext>
            </a:extLst>
          </p:cNvPr>
          <p:cNvSpPr/>
          <p:nvPr userDrawn="1"/>
        </p:nvSpPr>
        <p:spPr>
          <a:xfrm>
            <a:off x="0" y="0"/>
            <a:ext cx="4805698" cy="5476648"/>
          </a:xfrm>
          <a:custGeom>
            <a:avLst/>
            <a:gdLst>
              <a:gd name="connsiteX0" fmla="*/ 0 w 4805698"/>
              <a:gd name="connsiteY0" fmla="*/ 0 h 5476648"/>
              <a:gd name="connsiteX1" fmla="*/ 4805698 w 4805698"/>
              <a:gd name="connsiteY1" fmla="*/ 0 h 5476648"/>
              <a:gd name="connsiteX2" fmla="*/ 4805698 w 4805698"/>
              <a:gd name="connsiteY2" fmla="*/ 5474598 h 5476648"/>
              <a:gd name="connsiteX3" fmla="*/ 4724622 w 4805698"/>
              <a:gd name="connsiteY3" fmla="*/ 5476648 h 5476648"/>
              <a:gd name="connsiteX4" fmla="*/ 47472 w 4805698"/>
              <a:gd name="connsiteY4" fmla="*/ 2035638 h 5476648"/>
              <a:gd name="connsiteX5" fmla="*/ 0 w 4805698"/>
              <a:gd name="connsiteY5" fmla="*/ 1868464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5698" h="5476648">
                <a:moveTo>
                  <a:pt x="0" y="0"/>
                </a:moveTo>
                <a:lnTo>
                  <a:pt x="4805698" y="0"/>
                </a:lnTo>
                <a:lnTo>
                  <a:pt x="4805698" y="5474598"/>
                </a:lnTo>
                <a:lnTo>
                  <a:pt x="4724622" y="5476648"/>
                </a:lnTo>
                <a:cubicBezTo>
                  <a:pt x="2527040" y="5476648"/>
                  <a:pt x="667530" y="4029185"/>
                  <a:pt x="47472" y="2035638"/>
                </a:cubicBezTo>
                <a:lnTo>
                  <a:pt x="0" y="18684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7F98E5B-3B6B-4F3D-B0D2-BB7C727D30A2}"/>
              </a:ext>
            </a:extLst>
          </p:cNvPr>
          <p:cNvSpPr/>
          <p:nvPr userDrawn="1"/>
        </p:nvSpPr>
        <p:spPr>
          <a:xfrm flipH="1" flipV="1">
            <a:off x="7386302" y="1381352"/>
            <a:ext cx="4805698" cy="5476648"/>
          </a:xfrm>
          <a:custGeom>
            <a:avLst/>
            <a:gdLst>
              <a:gd name="connsiteX0" fmla="*/ 0 w 4805698"/>
              <a:gd name="connsiteY0" fmla="*/ 0 h 5476648"/>
              <a:gd name="connsiteX1" fmla="*/ 4805698 w 4805698"/>
              <a:gd name="connsiteY1" fmla="*/ 0 h 5476648"/>
              <a:gd name="connsiteX2" fmla="*/ 4805698 w 4805698"/>
              <a:gd name="connsiteY2" fmla="*/ 5474598 h 5476648"/>
              <a:gd name="connsiteX3" fmla="*/ 4724622 w 4805698"/>
              <a:gd name="connsiteY3" fmla="*/ 5476648 h 5476648"/>
              <a:gd name="connsiteX4" fmla="*/ 47472 w 4805698"/>
              <a:gd name="connsiteY4" fmla="*/ 2035638 h 5476648"/>
              <a:gd name="connsiteX5" fmla="*/ 0 w 4805698"/>
              <a:gd name="connsiteY5" fmla="*/ 1868464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5698" h="5476648">
                <a:moveTo>
                  <a:pt x="0" y="0"/>
                </a:moveTo>
                <a:lnTo>
                  <a:pt x="4805698" y="0"/>
                </a:lnTo>
                <a:lnTo>
                  <a:pt x="4805698" y="5474598"/>
                </a:lnTo>
                <a:lnTo>
                  <a:pt x="4724622" y="5476648"/>
                </a:lnTo>
                <a:cubicBezTo>
                  <a:pt x="2527040" y="5476648"/>
                  <a:pt x="667530" y="4029185"/>
                  <a:pt x="47472" y="2035638"/>
                </a:cubicBezTo>
                <a:lnTo>
                  <a:pt x="0" y="186846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6CDF7-53C1-4E54-AACD-9470071256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2926" y="0"/>
            <a:ext cx="10626148" cy="6858000"/>
          </a:xfrm>
          <a:solidFill>
            <a:schemeClr val="bg1">
              <a:lumMod val="95000"/>
            </a:schemeClr>
          </a:solidFill>
        </p:spPr>
        <p:txBody>
          <a:bodyPr bIns="274320" anchor="b"/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F301E8-A85E-4A16-9763-E74520549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06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1 Option 4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1E4139-2E99-438A-9E0E-BE17873AA91C}"/>
              </a:ext>
            </a:extLst>
          </p:cNvPr>
          <p:cNvSpPr/>
          <p:nvPr userDrawn="1"/>
        </p:nvSpPr>
        <p:spPr>
          <a:xfrm flipV="1">
            <a:off x="71438" y="5558693"/>
            <a:ext cx="1181100" cy="1299307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C829CCC-86BB-48F1-ACF8-76D4B2803BB6}"/>
              </a:ext>
            </a:extLst>
          </p:cNvPr>
          <p:cNvSpPr/>
          <p:nvPr userDrawn="1"/>
        </p:nvSpPr>
        <p:spPr>
          <a:xfrm flipH="1">
            <a:off x="10939464" y="0"/>
            <a:ext cx="1181100" cy="1299307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23C7AA5-33FE-446F-B5D8-A0FFF2EFF80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438" y="0"/>
            <a:ext cx="12049126" cy="6858000"/>
          </a:xfrm>
          <a:custGeom>
            <a:avLst/>
            <a:gdLst>
              <a:gd name="connsiteX0" fmla="*/ 1072002 w 12049126"/>
              <a:gd name="connsiteY0" fmla="*/ 0 h 6858000"/>
              <a:gd name="connsiteX1" fmla="*/ 10977124 w 12049126"/>
              <a:gd name="connsiteY1" fmla="*/ 0 h 6858000"/>
              <a:gd name="connsiteX2" fmla="*/ 11020225 w 12049126"/>
              <a:gd name="connsiteY2" fmla="*/ 60611 h 6858000"/>
              <a:gd name="connsiteX3" fmla="*/ 12049126 w 12049126"/>
              <a:gd name="connsiteY3" fmla="*/ 3429001 h 6858000"/>
              <a:gd name="connsiteX4" fmla="*/ 11020225 w 12049126"/>
              <a:gd name="connsiteY4" fmla="*/ 6797392 h 6858000"/>
              <a:gd name="connsiteX5" fmla="*/ 10977125 w 12049126"/>
              <a:gd name="connsiteY5" fmla="*/ 6858000 h 6858000"/>
              <a:gd name="connsiteX6" fmla="*/ 1072001 w 12049126"/>
              <a:gd name="connsiteY6" fmla="*/ 6858000 h 6858000"/>
              <a:gd name="connsiteX7" fmla="*/ 1028901 w 12049126"/>
              <a:gd name="connsiteY7" fmla="*/ 6797392 h 6858000"/>
              <a:gd name="connsiteX8" fmla="*/ 0 w 12049126"/>
              <a:gd name="connsiteY8" fmla="*/ 3429001 h 6858000"/>
              <a:gd name="connsiteX9" fmla="*/ 1028901 w 12049126"/>
              <a:gd name="connsiteY9" fmla="*/ 606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49126" h="6858000">
                <a:moveTo>
                  <a:pt x="1072002" y="0"/>
                </a:moveTo>
                <a:lnTo>
                  <a:pt x="10977124" y="0"/>
                </a:lnTo>
                <a:lnTo>
                  <a:pt x="11020225" y="60611"/>
                </a:lnTo>
                <a:cubicBezTo>
                  <a:pt x="11669820" y="1022137"/>
                  <a:pt x="12049126" y="2181273"/>
                  <a:pt x="12049126" y="3429001"/>
                </a:cubicBezTo>
                <a:cubicBezTo>
                  <a:pt x="12049126" y="4676729"/>
                  <a:pt x="11669820" y="5835865"/>
                  <a:pt x="11020225" y="6797392"/>
                </a:cubicBezTo>
                <a:lnTo>
                  <a:pt x="10977125" y="6858000"/>
                </a:lnTo>
                <a:lnTo>
                  <a:pt x="1072001" y="6858000"/>
                </a:lnTo>
                <a:lnTo>
                  <a:pt x="1028901" y="6797392"/>
                </a:lnTo>
                <a:cubicBezTo>
                  <a:pt x="379307" y="5835865"/>
                  <a:pt x="0" y="4676729"/>
                  <a:pt x="0" y="3429001"/>
                </a:cubicBezTo>
                <a:cubicBezTo>
                  <a:pt x="0" y="2181273"/>
                  <a:pt x="379307" y="1022137"/>
                  <a:pt x="1028901" y="60611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bIns="457200" anchor="b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6879487-3062-451C-8393-F927D5270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310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1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E373542-9E14-4962-A4AC-961BF25C3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98742" y="2138741"/>
            <a:ext cx="267416" cy="2580518"/>
          </a:xfrm>
          <a:custGeom>
            <a:avLst/>
            <a:gdLst>
              <a:gd name="connsiteX0" fmla="*/ 0 w 267416"/>
              <a:gd name="connsiteY0" fmla="*/ 0 h 2580518"/>
              <a:gd name="connsiteX1" fmla="*/ 11921 w 267416"/>
              <a:gd name="connsiteY1" fmla="*/ 24746 h 2580518"/>
              <a:gd name="connsiteX2" fmla="*/ 267416 w 267416"/>
              <a:gd name="connsiteY2" fmla="*/ 1290259 h 2580518"/>
              <a:gd name="connsiteX3" fmla="*/ 11921 w 267416"/>
              <a:gd name="connsiteY3" fmla="*/ 2555773 h 2580518"/>
              <a:gd name="connsiteX4" fmla="*/ 0 w 267416"/>
              <a:gd name="connsiteY4" fmla="*/ 2580518 h 2580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416" h="2580518">
                <a:moveTo>
                  <a:pt x="0" y="0"/>
                </a:moveTo>
                <a:lnTo>
                  <a:pt x="11921" y="24746"/>
                </a:lnTo>
                <a:cubicBezTo>
                  <a:pt x="176440" y="413714"/>
                  <a:pt x="267416" y="841362"/>
                  <a:pt x="267416" y="1290259"/>
                </a:cubicBezTo>
                <a:cubicBezTo>
                  <a:pt x="267416" y="1739156"/>
                  <a:pt x="176440" y="2166805"/>
                  <a:pt x="11921" y="2555773"/>
                </a:cubicBezTo>
                <a:lnTo>
                  <a:pt x="0" y="258051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0A9B39-FC82-43E5-A12B-25304A2219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9898743" cy="6858000"/>
          </a:xfrm>
          <a:solidFill>
            <a:schemeClr val="bg1">
              <a:lumMod val="95000"/>
            </a:schemeClr>
          </a:solidFill>
        </p:spPr>
        <p:txBody>
          <a:bodyPr bIns="457200" anchor="b"/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2FDCE4D-5D17-4D45-AE91-D2135E932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DF93DEDB-07FA-BB41-162D-9B6751325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7566" y="5045961"/>
            <a:ext cx="2377440" cy="123444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6600" spc="-15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74650" y="5416518"/>
            <a:ext cx="1188436" cy="415241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1400" b="1" spc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9562" y="5928893"/>
            <a:ext cx="1188437" cy="535373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1600"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88512-9A21-454B-A07C-C17CA274FB3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074650" y="6356350"/>
            <a:ext cx="1580356" cy="365125"/>
          </a:xfrm>
        </p:spPr>
        <p:txBody>
          <a:bodyPr/>
          <a:lstStyle/>
          <a:p>
            <a:fld id="{39B360F8-476B-46A9-AE4D-B70F5EF3C486}" type="datetimeFigureOut">
              <a:rPr lang="en-US" smtClean="0"/>
              <a:pPr/>
              <a:t>4/15/2025</a:t>
            </a:fld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6D31D9E-5274-47A8-8230-F509FA535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09412" y="3181163"/>
            <a:ext cx="495674" cy="495674"/>
          </a:xfrm>
          <a:prstGeom prst="ellipse">
            <a:avLst/>
          </a:prstGeom>
          <a:noFill/>
          <a:ln w="203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06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Image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C615402-924F-401B-BD65-A798B33C3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96815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A5FC801-48D7-4FF1-A31F-A732E9069F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44967" y="0"/>
            <a:ext cx="8510362" cy="6858000"/>
          </a:xfrm>
          <a:custGeom>
            <a:avLst/>
            <a:gdLst>
              <a:gd name="connsiteX0" fmla="*/ 13494 w 8510362"/>
              <a:gd name="connsiteY0" fmla="*/ 0 h 6858000"/>
              <a:gd name="connsiteX1" fmla="*/ 8510362 w 8510362"/>
              <a:gd name="connsiteY1" fmla="*/ 0 h 6858000"/>
              <a:gd name="connsiteX2" fmla="*/ 8510362 w 8510362"/>
              <a:gd name="connsiteY2" fmla="*/ 6858000 h 6858000"/>
              <a:gd name="connsiteX3" fmla="*/ 3014588 w 8510362"/>
              <a:gd name="connsiteY3" fmla="*/ 6858000 h 6858000"/>
              <a:gd name="connsiteX4" fmla="*/ 2848427 w 8510362"/>
              <a:gd name="connsiteY4" fmla="*/ 6719827 h 6858000"/>
              <a:gd name="connsiteX5" fmla="*/ 0 w 8510362"/>
              <a:gd name="connsiteY5" fmla="*/ 462431 h 6858000"/>
              <a:gd name="connsiteX6" fmla="*/ 10796 w 8510362"/>
              <a:gd name="connsiteY6" fmla="*/ 354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10362" h="6858000">
                <a:moveTo>
                  <a:pt x="13494" y="0"/>
                </a:moveTo>
                <a:lnTo>
                  <a:pt x="8510362" y="0"/>
                </a:lnTo>
                <a:lnTo>
                  <a:pt x="8510362" y="6858000"/>
                </a:lnTo>
                <a:lnTo>
                  <a:pt x="3014588" y="6858000"/>
                </a:lnTo>
                <a:lnTo>
                  <a:pt x="2848427" y="6719827"/>
                </a:lnTo>
                <a:cubicBezTo>
                  <a:pt x="1103037" y="5198776"/>
                  <a:pt x="0" y="2959418"/>
                  <a:pt x="0" y="462431"/>
                </a:cubicBezTo>
                <a:cubicBezTo>
                  <a:pt x="0" y="319235"/>
                  <a:pt x="3628" y="176886"/>
                  <a:pt x="10796" y="3547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14400" anchor="t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A3394F-AA9B-48A7-BC9B-C798DCA62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Partner2">
            <a:extLst>
              <a:ext uri="{FF2B5EF4-FFF2-40B4-BE49-F238E27FC236}">
                <a16:creationId xmlns:a16="http://schemas.microsoft.com/office/drawing/2014/main" id="{7035F725-9952-46A6-9AAE-4E9006EBE3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706236" y="1518451"/>
            <a:ext cx="3783637" cy="3783637"/>
          </a:xfrm>
        </p:spPr>
        <p:txBody>
          <a:bodyPr lIns="0" tIns="0" rIns="0" bIns="0" anchor="b">
            <a:prstTxWarp prst="textArchDown">
              <a:avLst/>
            </a:prstTxWarp>
            <a:noAutofit/>
          </a:bodyPr>
          <a:lstStyle>
            <a:lvl1pPr marL="0" indent="0" algn="r">
              <a:lnSpc>
                <a:spcPct val="100000"/>
              </a:lnSpc>
              <a:buNone/>
              <a:defRPr sz="15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18" name="Partner1">
            <a:extLst>
              <a:ext uri="{FF2B5EF4-FFF2-40B4-BE49-F238E27FC236}">
                <a16:creationId xmlns:a16="http://schemas.microsoft.com/office/drawing/2014/main" id="{19B39F4A-5D33-4C5D-83B8-5B789CB03A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9865474">
            <a:off x="724967" y="1537182"/>
            <a:ext cx="3746175" cy="3746175"/>
          </a:xfrm>
        </p:spPr>
        <p:txBody>
          <a:bodyPr anchor="b">
            <a:prstTxWarp prst="textArchDown">
              <a:avLst>
                <a:gd name="adj" fmla="val 21137488"/>
              </a:avLst>
            </a:prstTxWarp>
            <a:noAutofit/>
          </a:bodyPr>
          <a:lstStyle>
            <a:lvl1pPr marL="0" indent="0" algn="l">
              <a:lnSpc>
                <a:spcPct val="100000"/>
              </a:lnSpc>
              <a:buNone/>
              <a:defRPr sz="1500" b="1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20EB51B-ACDD-4CD5-8F48-81D58580F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2757" y="1473907"/>
            <a:ext cx="3859688" cy="3898285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CC3DC63-5EF8-4005-8818-6FC00D9B6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56228" y="3991483"/>
            <a:ext cx="231235" cy="231235"/>
          </a:xfrm>
          <a:prstGeom prst="ellipse">
            <a:avLst/>
          </a:prstGeom>
          <a:noFill/>
          <a:ln w="889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B36CF-AE68-448C-9565-55904AC8D4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9754" y="1781969"/>
            <a:ext cx="3294063" cy="329406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400" i="1"/>
            </a:lvl1pPr>
          </a:lstStyle>
          <a:p>
            <a:r>
              <a:rPr lang="en-US" dirty="0"/>
              <a:t>Insert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244948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E2E7F4-48EC-4595-9FA7-4633C0899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576001"/>
            <a:ext cx="10440000" cy="86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1E1B7-1C9D-478C-94DD-FE7754AF9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00" y="1584000"/>
            <a:ext cx="104898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1089E-2CAA-4DB4-B60C-D409C8D64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88000" y="6354000"/>
            <a:ext cx="504000" cy="50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4C25CB8-337E-46F1-A218-7638F305F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360F8-476B-46A9-AE4D-B70F5EF3C486}" type="datetimeFigureOut">
              <a:rPr lang="en-US" smtClean="0"/>
              <a:pPr/>
              <a:t>4/15/2025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77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8" r:id="rId2"/>
    <p:sldLayoutId id="2147483665" r:id="rId3"/>
    <p:sldLayoutId id="2147483669" r:id="rId4"/>
    <p:sldLayoutId id="2147483670" r:id="rId5"/>
    <p:sldLayoutId id="2147483675" r:id="rId6"/>
    <p:sldLayoutId id="2147483676" r:id="rId7"/>
    <p:sldLayoutId id="2147483660" r:id="rId8"/>
    <p:sldLayoutId id="2147483666" r:id="rId9"/>
    <p:sldLayoutId id="2147483667" r:id="rId10"/>
    <p:sldLayoutId id="2147483668" r:id="rId11"/>
    <p:sldLayoutId id="2147483671" r:id="rId12"/>
    <p:sldLayoutId id="2147483672" r:id="rId13"/>
    <p:sldLayoutId id="2147483673" r:id="rId14"/>
    <p:sldLayoutId id="2147483674" r:id="rId15"/>
    <p:sldLayoutId id="2147483657" r:id="rId16"/>
    <p:sldLayoutId id="2147483677" r:id="rId17"/>
    <p:sldLayoutId id="2147483662" r:id="rId18"/>
    <p:sldLayoutId id="2147483663" r:id="rId19"/>
    <p:sldLayoutId id="2147483664" r:id="rId20"/>
    <p:sldLayoutId id="2147483651" r:id="rId21"/>
    <p:sldLayoutId id="214748365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645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9500" indent="-2730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62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714F1A8-2E1C-43A1-8791-6945B28CCE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5092" r="15092"/>
          <a:stretch/>
        </p:blipFill>
        <p:spPr>
          <a:xfrm>
            <a:off x="3704472" y="0"/>
            <a:ext cx="8510362" cy="6858000"/>
          </a:xfr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8E62F6FF-B6F0-4433-A425-9C85ED532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/>
          <a:p>
            <a:r>
              <a:rPr lang="en-US" dirty="0"/>
              <a:t>Title Slide Option 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79BAB9E-E249-5BB9-B121-861DC0AC00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0700000">
            <a:off x="-628749" y="2490713"/>
            <a:ext cx="1664208" cy="1517904"/>
          </a:xfrm>
        </p:spPr>
        <p:txBody>
          <a:bodyPr/>
          <a:lstStyle/>
          <a:p>
            <a:r>
              <a:rPr lang="en-US" dirty="0"/>
              <a:t>The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F42AAD4-87F9-78A7-3BC7-FC0FB0DB3F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20700000">
            <a:off x="1025409" y="2121529"/>
            <a:ext cx="1664208" cy="1517904"/>
          </a:xfrm>
        </p:spPr>
        <p:txBody>
          <a:bodyPr/>
          <a:lstStyle/>
          <a:p>
            <a:r>
              <a:rPr lang="en-CA" dirty="0"/>
              <a:t>P</a:t>
            </a:r>
            <a:r>
              <a:rPr lang="en-US" dirty="0"/>
              <a:t>re- Prom</a:t>
            </a:r>
            <a:endParaRPr lang="en-CA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816455A0-A395-9A61-04DC-23137A44DE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2912" y="3409222"/>
            <a:ext cx="5519978" cy="2228709"/>
          </a:xfrm>
        </p:spPr>
        <p:txBody>
          <a:bodyPr/>
          <a:lstStyle/>
          <a:p>
            <a:r>
              <a:rPr lang="en-CA" sz="17000" dirty="0"/>
              <a:t>2024</a:t>
            </a:r>
            <a:endParaRPr lang="en-US" sz="17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A54507-D031-483A-8CE9-51B20220C5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0442" y="3454400"/>
            <a:ext cx="2845704" cy="1273865"/>
          </a:xfrm>
        </p:spPr>
        <p:txBody>
          <a:bodyPr/>
          <a:lstStyle/>
          <a:p>
            <a:r>
              <a:rPr lang="en-US" noProof="1"/>
              <a:t>Grad Class</a:t>
            </a:r>
          </a:p>
          <a:p>
            <a:endParaRPr lang="en-US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92663-EE51-490C-BF8C-FD26ED6486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01546" y="5127483"/>
            <a:ext cx="2989473" cy="1147619"/>
          </a:xfrm>
        </p:spPr>
        <p:txBody>
          <a:bodyPr/>
          <a:lstStyle/>
          <a:p>
            <a:r>
              <a:rPr lang="en-CA" noProof="1"/>
              <a:t>@</a:t>
            </a:r>
            <a:r>
              <a:rPr lang="en-US" noProof="1"/>
              <a:t> St. Eugene’s</a:t>
            </a:r>
          </a:p>
        </p:txBody>
      </p:sp>
    </p:spTree>
    <p:extLst>
      <p:ext uri="{BB962C8B-B14F-4D97-AF65-F5344CB8AC3E}">
        <p14:creationId xmlns:p14="http://schemas.microsoft.com/office/powerpoint/2010/main" val="4079046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06B7EF1-C270-4F89-8AA5-5244AE11445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8283" b="8283"/>
          <a:stretch/>
        </p:blipFill>
        <p:spPr>
          <a:xfrm>
            <a:off x="0" y="0"/>
            <a:ext cx="11688763" cy="6858000"/>
          </a:xfrm>
        </p:spPr>
      </p:pic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349E3913-4B6D-4E3E-89BF-AC50C5056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/>
          <a:p>
            <a:r>
              <a:rPr lang="en-US" dirty="0"/>
              <a:t>Fullscreen Image Option 3</a:t>
            </a:r>
          </a:p>
        </p:txBody>
      </p:sp>
    </p:spTree>
    <p:extLst>
      <p:ext uri="{BB962C8B-B14F-4D97-AF65-F5344CB8AC3E}">
        <p14:creationId xmlns:p14="http://schemas.microsoft.com/office/powerpoint/2010/main" val="2609078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group of people in formal attire&#10;&#10;AI-generated content may be incorrect.">
            <a:extLst>
              <a:ext uri="{FF2B5EF4-FFF2-40B4-BE49-F238E27FC236}">
                <a16:creationId xmlns:a16="http://schemas.microsoft.com/office/drawing/2014/main" id="{5E04BA55-BEC1-1CAA-C068-3A1A1F75A2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1900" r="1190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B6FB8C-5FDF-BB41-4AF4-F3E712746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B70620-A943-9729-D6C7-7D765A7BE8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CA" dirty="0"/>
              <a:t>The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D999EF-95AF-0FFF-52A6-02BE249552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CA" dirty="0"/>
              <a:t>Pre Prom</a:t>
            </a:r>
            <a:endParaRPr lang="en-US" dirty="0"/>
          </a:p>
        </p:txBody>
      </p:sp>
      <p:pic>
        <p:nvPicPr>
          <p:cNvPr id="13" name="Picture Placeholder 12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782DB9D6-7528-8215-7255-13734093F4F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941" t="-1133" r="19917" b="1133"/>
          <a:stretch/>
        </p:blipFill>
        <p:spPr>
          <a:xfrm>
            <a:off x="7905102" y="1181612"/>
            <a:ext cx="1440000" cy="14400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A653C9-C041-A833-348E-49BFC990CAB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CA" sz="16000" dirty="0"/>
              <a:t>2024</a:t>
            </a:r>
            <a:endParaRPr lang="en-US" sz="160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0E54061-DBEA-BC20-9A63-96D554C768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Smiles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22B3FFD-010E-748B-0B05-7539A86C67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CA" dirty="0"/>
              <a:t>St. Eugene’s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403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EACF017-4281-4585-BD4A-6F5E4EE1973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6974" b="6974"/>
          <a:stretch/>
        </p:blipFill>
        <p:spPr>
          <a:xfrm>
            <a:off x="782926" y="0"/>
            <a:ext cx="10626148" cy="6858000"/>
          </a:xfrm>
        </p:spPr>
      </p:pic>
      <p:sp>
        <p:nvSpPr>
          <p:cNvPr id="7" name="Title 6" hidden="1">
            <a:extLst>
              <a:ext uri="{FF2B5EF4-FFF2-40B4-BE49-F238E27FC236}">
                <a16:creationId xmlns:a16="http://schemas.microsoft.com/office/drawing/2014/main" id="{C13C6DFC-56BD-4CFB-A625-460C703D0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/>
          <a:p>
            <a:r>
              <a:rPr lang="en-US" dirty="0"/>
              <a:t>Fullscreen Image Option 2</a:t>
            </a:r>
          </a:p>
        </p:txBody>
      </p:sp>
    </p:spTree>
    <p:extLst>
      <p:ext uri="{BB962C8B-B14F-4D97-AF65-F5344CB8AC3E}">
        <p14:creationId xmlns:p14="http://schemas.microsoft.com/office/powerpoint/2010/main" val="1797563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E4C5138-5A2F-4612-A839-0C2C86F4D24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r="1" b="30719"/>
          <a:stretch/>
        </p:blipFill>
        <p:spPr>
          <a:xfrm>
            <a:off x="-1" y="10"/>
            <a:ext cx="9898743" cy="6857990"/>
          </a:xfrm>
          <a:noFill/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07160C5D-5023-0950-E33A-F77ED0E13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1C8B8DC-7F52-C87D-03AA-C1DD5525DC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77566" y="5045961"/>
            <a:ext cx="2377440" cy="1234440"/>
          </a:xfrm>
        </p:spPr>
        <p:txBody>
          <a:bodyPr/>
          <a:lstStyle/>
          <a:p>
            <a:r>
              <a:rPr lang="en-CA" dirty="0"/>
              <a:t>2024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9B714A3-3A19-A857-B049-BF72817BBE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74650" y="5416518"/>
            <a:ext cx="1188436" cy="415241"/>
          </a:xfrm>
        </p:spPr>
        <p:txBody>
          <a:bodyPr/>
          <a:lstStyle/>
          <a:p>
            <a:r>
              <a:rPr lang="en-CA" dirty="0"/>
              <a:t>Too cool for school</a:t>
            </a:r>
            <a:endParaRPr lang="en-US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DA138092-02C3-DCC3-0649-9F7272A2CB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99562" y="5928893"/>
            <a:ext cx="1188437" cy="535373"/>
          </a:xfrm>
        </p:spPr>
        <p:txBody>
          <a:bodyPr/>
          <a:lstStyle/>
          <a:p>
            <a:r>
              <a:rPr lang="en-CA" dirty="0"/>
              <a:t>Pre Prom</a:t>
            </a:r>
            <a:endParaRPr lang="en-US" dirty="0"/>
          </a:p>
        </p:txBody>
      </p:sp>
      <p:sp>
        <p:nvSpPr>
          <p:cNvPr id="11" name="Title 10" hidden="1">
            <a:extLst>
              <a:ext uri="{FF2B5EF4-FFF2-40B4-BE49-F238E27FC236}">
                <a16:creationId xmlns:a16="http://schemas.microsoft.com/office/drawing/2014/main" id="{C149108D-A03E-4FA1-A99E-A49A9BE9E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/>
          <a:p>
            <a:r>
              <a:rPr lang="en-US" dirty="0"/>
              <a:t>Fullscreen Image Option 1</a:t>
            </a:r>
          </a:p>
        </p:txBody>
      </p:sp>
    </p:spTree>
    <p:extLst>
      <p:ext uri="{BB962C8B-B14F-4D97-AF65-F5344CB8AC3E}">
        <p14:creationId xmlns:p14="http://schemas.microsoft.com/office/powerpoint/2010/main" val="1124811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in a suit and tie standing next to a person in a suit&#10;&#10;AI-generated content may be incorrect.">
            <a:extLst>
              <a:ext uri="{FF2B5EF4-FFF2-40B4-BE49-F238E27FC236}">
                <a16:creationId xmlns:a16="http://schemas.microsoft.com/office/drawing/2014/main" id="{9D29BB84-30D8-4F1D-A153-4F6248BCFF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06" b="106"/>
          <a:stretch>
            <a:fillRect/>
          </a:stretch>
        </p:blipFill>
        <p:spPr>
          <a:xfrm>
            <a:off x="3681413" y="0"/>
            <a:ext cx="8510587" cy="6858000"/>
          </a:xfr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A04C5F70-3844-C40B-5D3A-AFED72A39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680B979-05C7-FBA8-91E2-890D07C168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0700000">
            <a:off x="-628749" y="2490713"/>
            <a:ext cx="1664208" cy="15179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86BACDE-C6FA-48F7-BBAF-C0E0A9B83E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20700000">
            <a:off x="1025409" y="2121529"/>
            <a:ext cx="1664208" cy="1517904"/>
          </a:xfrm>
        </p:spPr>
        <p:txBody>
          <a:bodyPr/>
          <a:lstStyle/>
          <a:p>
            <a:r>
              <a:rPr lang="en-CA" dirty="0"/>
              <a:t>Pre Prom</a:t>
            </a:r>
            <a:endParaRPr lang="en-U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F96674E-9D15-5538-BF3D-CB24D3A200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2912" y="3409222"/>
            <a:ext cx="5519978" cy="2228709"/>
          </a:xfrm>
        </p:spPr>
        <p:txBody>
          <a:bodyPr/>
          <a:lstStyle/>
          <a:p>
            <a:r>
              <a:rPr lang="en-CA" sz="17000" dirty="0"/>
              <a:t>2024</a:t>
            </a:r>
            <a:endParaRPr lang="en-US" sz="17000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2D8AC5F0-B86D-8EA3-A266-CE20FE81C0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0442" y="3454400"/>
            <a:ext cx="2845704" cy="1273865"/>
          </a:xfrm>
        </p:spPr>
        <p:txBody>
          <a:bodyPr/>
          <a:lstStyle/>
          <a:p>
            <a:r>
              <a:rPr lang="en-CA" dirty="0"/>
              <a:t>St. Eugene’s</a:t>
            </a:r>
            <a:endParaRPr lang="en-US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1B4ED295-C385-C151-441F-07B1F45D41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551696" y="5127483"/>
            <a:ext cx="4448175" cy="869242"/>
          </a:xfrm>
          <a:ln>
            <a:noFill/>
          </a:ln>
        </p:spPr>
        <p:txBody>
          <a:bodyPr/>
          <a:lstStyle/>
          <a:p>
            <a:r>
              <a:rPr lang="en-CA" dirty="0"/>
              <a:t>Looking sharp </a:t>
            </a:r>
          </a:p>
          <a:p>
            <a:r>
              <a:rPr lang="en-CA" dirty="0"/>
              <a:t>Fred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370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A18DE09D-C3C4-4764-BC40-E4AAAEEA3C6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1518" r="11518"/>
          <a:stretch/>
        </p:blipFill>
        <p:spPr>
          <a:xfrm>
            <a:off x="0" y="0"/>
            <a:ext cx="4194929" cy="6858000"/>
          </a:xfrm>
        </p:spPr>
      </p:pic>
      <p:sp>
        <p:nvSpPr>
          <p:cNvPr id="15" name="Title 14" hidden="1">
            <a:extLst>
              <a:ext uri="{FF2B5EF4-FFF2-40B4-BE49-F238E27FC236}">
                <a16:creationId xmlns:a16="http://schemas.microsoft.com/office/drawing/2014/main" id="{FCD1D110-47C8-45E8-921B-9E2541F8C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/>
          <a:p>
            <a:r>
              <a:rPr lang="en-US" dirty="0"/>
              <a:t>3 X Images Option 1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4F54047-E1B3-42F1-8410-A672A8E6A12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452" t="6396" r="-452" b="27501"/>
          <a:stretch/>
        </p:blipFill>
        <p:spPr>
          <a:xfrm>
            <a:off x="4462754" y="1654698"/>
            <a:ext cx="3321072" cy="3292919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A54507-D031-483A-8CE9-51B20220C5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19736382">
            <a:off x="4222913" y="1537182"/>
            <a:ext cx="3746175" cy="3746175"/>
          </a:xfrm>
        </p:spPr>
        <p:txBody>
          <a:bodyPr/>
          <a:lstStyle/>
          <a:p>
            <a:r>
              <a:rPr lang="en-CA" noProof="1"/>
              <a:t>P</a:t>
            </a:r>
            <a:r>
              <a:rPr lang="en-US" noProof="1"/>
              <a:t>re Prom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92663-EE51-490C-BF8C-FD26ED6486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5400000">
            <a:off x="4204182" y="1518451"/>
            <a:ext cx="3783637" cy="3783637"/>
          </a:xfrm>
        </p:spPr>
        <p:txBody>
          <a:bodyPr/>
          <a:lstStyle/>
          <a:p>
            <a:r>
              <a:rPr lang="en-CA" noProof="1"/>
              <a:t>The faces</a:t>
            </a:r>
            <a:endParaRPr lang="en-US" noProof="1"/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7AE8DA2-0105-42CD-AA62-4CF46992F8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3888" r="3888"/>
          <a:stretch/>
        </p:blipFill>
        <p:spPr>
          <a:xfrm>
            <a:off x="7987819" y="389885"/>
            <a:ext cx="4204181" cy="6078230"/>
          </a:xfrm>
        </p:spPr>
      </p:pic>
    </p:spTree>
    <p:extLst>
      <p:ext uri="{BB962C8B-B14F-4D97-AF65-F5344CB8AC3E}">
        <p14:creationId xmlns:p14="http://schemas.microsoft.com/office/powerpoint/2010/main" val="2103566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 hidden="1">
            <a:extLst>
              <a:ext uri="{FF2B5EF4-FFF2-40B4-BE49-F238E27FC236}">
                <a16:creationId xmlns:a16="http://schemas.microsoft.com/office/drawing/2014/main" id="{E9E5B8FE-2EE0-4E79-BF69-7681D142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/>
          <a:p>
            <a:r>
              <a:rPr lang="en-US" dirty="0"/>
              <a:t>3 X Images Option 2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FDF6122-5506-4990-8604-5B42C94C872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4898" r="21271"/>
          <a:stretch/>
        </p:blipFill>
        <p:spPr>
          <a:xfrm>
            <a:off x="48901" y="1895476"/>
            <a:ext cx="3923024" cy="4962524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1E9946FC-A79B-4FF1-B43A-BD61453AB9B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/>
          <a:stretch/>
        </p:blipFill>
        <p:spPr>
          <a:xfrm>
            <a:off x="4757157" y="1704975"/>
            <a:ext cx="2677686" cy="3062868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A0E0D8F6-9210-47B4-92F8-58C9A1FF60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>
          <a:xfrm>
            <a:off x="7810500" y="399323"/>
            <a:ext cx="4404307" cy="4798052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D4CE3FA-6203-CE0E-FBF5-9065625F27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6462" y="3723915"/>
            <a:ext cx="5350237" cy="2651760"/>
          </a:xfrm>
        </p:spPr>
        <p:txBody>
          <a:bodyPr/>
          <a:lstStyle/>
          <a:p>
            <a:r>
              <a:rPr lang="en-CA" dirty="0"/>
              <a:t>2</a:t>
            </a:r>
            <a:r>
              <a:rPr lang="en-US" dirty="0"/>
              <a:t>024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A54507-D031-483A-8CE9-51B20220C5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37817" y="3923510"/>
            <a:ext cx="2845704" cy="1273865"/>
          </a:xfrm>
        </p:spPr>
        <p:txBody>
          <a:bodyPr/>
          <a:lstStyle/>
          <a:p>
            <a:r>
              <a:rPr lang="en-US" noProof="1"/>
              <a:t>Pre Prom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92663-EE51-490C-BF8C-FD26ED6486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89357" y="5480273"/>
            <a:ext cx="2529056" cy="1147619"/>
          </a:xfrm>
        </p:spPr>
        <p:txBody>
          <a:bodyPr/>
          <a:lstStyle/>
          <a:p>
            <a:r>
              <a:rPr lang="en-CA" noProof="1"/>
              <a:t>S</a:t>
            </a:r>
            <a:r>
              <a:rPr lang="en-US" noProof="1"/>
              <a:t>t Eugne’s</a:t>
            </a:r>
          </a:p>
        </p:txBody>
      </p:sp>
    </p:spTree>
    <p:extLst>
      <p:ext uri="{BB962C8B-B14F-4D97-AF65-F5344CB8AC3E}">
        <p14:creationId xmlns:p14="http://schemas.microsoft.com/office/powerpoint/2010/main" val="24753772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4D8293D-B17F-4112-B903-19E28A9D256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2432" b="1021"/>
          <a:stretch/>
        </p:blipFill>
        <p:spPr>
          <a:xfrm>
            <a:off x="0" y="-13691"/>
            <a:ext cx="5338829" cy="6871691"/>
          </a:xfrm>
        </p:spPr>
      </p:pic>
      <p:sp>
        <p:nvSpPr>
          <p:cNvPr id="11" name="Title 10" hidden="1">
            <a:extLst>
              <a:ext uri="{FF2B5EF4-FFF2-40B4-BE49-F238E27FC236}">
                <a16:creationId xmlns:a16="http://schemas.microsoft.com/office/drawing/2014/main" id="{03A6F087-3103-428F-B80E-33AA1791C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/>
          <a:p>
            <a:r>
              <a:rPr lang="en-US" dirty="0"/>
              <a:t>4 X Images Option 1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04D77CB-E288-4D73-A996-188A5B11A8E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12500" b="12500"/>
          <a:stretch/>
        </p:blipFill>
        <p:spPr>
          <a:xfrm>
            <a:off x="6377607" y="676275"/>
            <a:ext cx="2654025" cy="2654025"/>
          </a:xfr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29344F11-2D28-42F8-8345-2DA2BB23F82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l="28498" t="19076" r="12500"/>
          <a:stretch/>
        </p:blipFill>
        <p:spPr>
          <a:xfrm>
            <a:off x="6377607" y="3541979"/>
            <a:ext cx="2654025" cy="2730105"/>
          </a:xfr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56844FC3-79F4-4719-95B1-CB684C27554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rcRect t="1" b="1"/>
          <a:stretch/>
        </p:blipFill>
        <p:spPr>
          <a:xfrm>
            <a:off x="9352657" y="676275"/>
            <a:ext cx="2654024" cy="3352800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0C60B08-0775-9FDA-2E33-5D7C313F8A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CA" dirty="0"/>
              <a:t>2</a:t>
            </a:r>
            <a:r>
              <a:rPr lang="en-US" dirty="0"/>
              <a:t>024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A54507-D031-483A-8CE9-51B20220C5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74650" y="5416518"/>
            <a:ext cx="1188436" cy="415241"/>
          </a:xfrm>
        </p:spPr>
        <p:txBody>
          <a:bodyPr/>
          <a:lstStyle/>
          <a:p>
            <a:r>
              <a:rPr lang="en-CA" noProof="1"/>
              <a:t>P</a:t>
            </a:r>
            <a:r>
              <a:rPr lang="en-US" noProof="1"/>
              <a:t>re Prom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92663-EE51-490C-BF8C-FD26ED6486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99562" y="5928893"/>
            <a:ext cx="1188437" cy="535373"/>
          </a:xfrm>
        </p:spPr>
        <p:txBody>
          <a:bodyPr/>
          <a:lstStyle/>
          <a:p>
            <a:pPr lvl="0"/>
            <a:r>
              <a:rPr lang="en-CA" noProof="1"/>
              <a:t>S</a:t>
            </a:r>
            <a:r>
              <a:rPr lang="en-US" noProof="1"/>
              <a:t>t. Eugene’s</a:t>
            </a:r>
          </a:p>
        </p:txBody>
      </p:sp>
    </p:spTree>
    <p:extLst>
      <p:ext uri="{BB962C8B-B14F-4D97-AF65-F5344CB8AC3E}">
        <p14:creationId xmlns:p14="http://schemas.microsoft.com/office/powerpoint/2010/main" val="335278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4F96F14-3BEF-4F2E-8426-C1CB692ABF8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0332" r="7864"/>
          <a:stretch/>
        </p:blipFill>
        <p:spPr>
          <a:xfrm>
            <a:off x="0" y="2"/>
            <a:ext cx="3162300" cy="6410323"/>
          </a:xfrm>
        </p:spPr>
      </p:pic>
      <p:sp>
        <p:nvSpPr>
          <p:cNvPr id="20" name="Title 19" hidden="1">
            <a:extLst>
              <a:ext uri="{FF2B5EF4-FFF2-40B4-BE49-F238E27FC236}">
                <a16:creationId xmlns:a16="http://schemas.microsoft.com/office/drawing/2014/main" id="{0BD8B3B7-479A-4A52-AD81-B033968A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/>
          <a:p>
            <a:r>
              <a:rPr lang="en-US" dirty="0"/>
              <a:t>4 X Images Option 2</a:t>
            </a:r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4C765D23-86F7-4C0D-B432-63C638F0F7E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42215" t="46850" r="6701" b="2353"/>
          <a:stretch/>
        </p:blipFill>
        <p:spPr>
          <a:xfrm>
            <a:off x="1503377" y="4676059"/>
            <a:ext cx="2097756" cy="2085975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A917C97C-1FDC-4D0E-8224-CE70D58B03C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13039" r="15717"/>
          <a:stretch/>
        </p:blipFill>
        <p:spPr>
          <a:xfrm>
            <a:off x="2890477" y="917577"/>
            <a:ext cx="3034792" cy="3131212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872D72D-D136-042F-AB82-D62F9CFFCBE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70168" y="3888377"/>
            <a:ext cx="2377440" cy="1234440"/>
          </a:xfrm>
        </p:spPr>
        <p:txBody>
          <a:bodyPr/>
          <a:lstStyle/>
          <a:p>
            <a:r>
              <a:rPr lang="en-CA" dirty="0"/>
              <a:t>2</a:t>
            </a:r>
            <a:r>
              <a:rPr lang="en-US" dirty="0"/>
              <a:t>024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A54507-D031-483A-8CE9-51B20220C5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63977" y="4260818"/>
            <a:ext cx="1188436" cy="415241"/>
          </a:xfrm>
        </p:spPr>
        <p:txBody>
          <a:bodyPr/>
          <a:lstStyle/>
          <a:p>
            <a:r>
              <a:rPr lang="en-CA" noProof="1"/>
              <a:t>P</a:t>
            </a:r>
            <a:r>
              <a:rPr lang="en-US" noProof="1"/>
              <a:t>re Prom</a:t>
            </a:r>
          </a:p>
          <a:p>
            <a:endParaRPr lang="en-US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92663-EE51-490C-BF8C-FD26ED6486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32809" y="4631752"/>
            <a:ext cx="1188437" cy="535373"/>
          </a:xfrm>
        </p:spPr>
        <p:txBody>
          <a:bodyPr/>
          <a:lstStyle/>
          <a:p>
            <a:endParaRPr lang="en-CA" noProof="1"/>
          </a:p>
          <a:p>
            <a:r>
              <a:rPr lang="en-CA" noProof="1"/>
              <a:t>S</a:t>
            </a:r>
            <a:r>
              <a:rPr lang="en-US" noProof="1"/>
              <a:t>t. Eugene’s</a:t>
            </a:r>
          </a:p>
          <a:p>
            <a:endParaRPr lang="en-US" noProof="1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AAAE777-20A3-43D5-9B4A-746D5F724E8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l="2035" r="11063"/>
          <a:stretch/>
        </p:blipFill>
        <p:spPr>
          <a:xfrm>
            <a:off x="6241360" y="0"/>
            <a:ext cx="5959712" cy="6858000"/>
          </a:xfrm>
        </p:spPr>
      </p:pic>
    </p:spTree>
    <p:extLst>
      <p:ext uri="{BB962C8B-B14F-4D97-AF65-F5344CB8AC3E}">
        <p14:creationId xmlns:p14="http://schemas.microsoft.com/office/powerpoint/2010/main" val="1511673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4A543-1D71-415E-A534-2239B171D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971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E9C2FC-955F-449D-BA6B-3BC5F2EB1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15352"/>
            <a:ext cx="3932237" cy="2153635"/>
          </a:xfrm>
        </p:spPr>
        <p:txBody>
          <a:bodyPr/>
          <a:lstStyle/>
          <a:p>
            <a:endParaRPr lang="en-US" noProof="1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F77EA06-1C35-4CBF-8468-AA898E52AC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-14095" t="16393" r="14095" b="4272"/>
          <a:stretch/>
        </p:blipFill>
        <p:spPr>
          <a:xfrm>
            <a:off x="5299076" y="0"/>
            <a:ext cx="6892924" cy="6857999"/>
          </a:xfrm>
        </p:spPr>
      </p:pic>
      <p:pic>
        <p:nvPicPr>
          <p:cNvPr id="5" name="Picture 4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DDAC0929-CCB7-42C1-8BA5-D44E224BC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88" y="479822"/>
            <a:ext cx="3932237" cy="2949178"/>
          </a:xfrm>
          <a:prstGeom prst="rect">
            <a:avLst/>
          </a:prstGeom>
        </p:spPr>
      </p:pic>
      <p:pic>
        <p:nvPicPr>
          <p:cNvPr id="8" name="Picture 7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9870BC48-12D6-CD91-80AF-20B935A2C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788" y="3715352"/>
            <a:ext cx="3932237" cy="294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90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9065228-6938-4211-B938-D927BB3454E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5102" r="5102"/>
          <a:stretch/>
        </p:blipFill>
        <p:spPr>
          <a:xfrm>
            <a:off x="0" y="0"/>
            <a:ext cx="8340307" cy="6858000"/>
          </a:xfrm>
        </p:spPr>
      </p:pic>
      <p:sp>
        <p:nvSpPr>
          <p:cNvPr id="9" name="Title 8" hidden="1">
            <a:extLst>
              <a:ext uri="{FF2B5EF4-FFF2-40B4-BE49-F238E27FC236}">
                <a16:creationId xmlns:a16="http://schemas.microsoft.com/office/drawing/2014/main" id="{2F986175-F735-4E01-8FC4-0A667FE77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/>
          <a:p>
            <a:r>
              <a:rPr lang="en-US" dirty="0"/>
              <a:t>Title Slide Option 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1417AE6-B292-1622-17F7-BFA14A45FAB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4B2B017-43C7-662D-709C-E972DCB2A7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CA" dirty="0"/>
              <a:t>P</a:t>
            </a:r>
            <a:r>
              <a:rPr lang="en-US" dirty="0"/>
              <a:t>re Prom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A175C5-4719-A2EA-9D65-A482DBE60F6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35229" y="3207768"/>
            <a:ext cx="3613896" cy="1835998"/>
          </a:xfrm>
        </p:spPr>
        <p:txBody>
          <a:bodyPr/>
          <a:lstStyle/>
          <a:p>
            <a:r>
              <a:rPr lang="en-CA" dirty="0"/>
              <a:t>2</a:t>
            </a:r>
            <a:r>
              <a:rPr lang="en-US" dirty="0"/>
              <a:t>024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A54507-D031-483A-8CE9-51B20220C5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65992" y="3253372"/>
            <a:ext cx="2257073" cy="719064"/>
          </a:xfrm>
        </p:spPr>
        <p:txBody>
          <a:bodyPr/>
          <a:lstStyle/>
          <a:p>
            <a:r>
              <a:rPr lang="en-US" noProof="1"/>
              <a:t>Grad Class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92663-EE51-490C-BF8C-FD26ED6486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80745" y="4096451"/>
            <a:ext cx="2419350" cy="647801"/>
          </a:xfrm>
        </p:spPr>
        <p:txBody>
          <a:bodyPr/>
          <a:lstStyle/>
          <a:p>
            <a:endParaRPr lang="en-CA" noProof="1"/>
          </a:p>
          <a:p>
            <a:r>
              <a:rPr lang="en-CA" noProof="1"/>
              <a:t>A</a:t>
            </a:r>
            <a:r>
              <a:rPr lang="en-US" noProof="1"/>
              <a:t>t St. Eugene</a:t>
            </a:r>
          </a:p>
          <a:p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244128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46558-AF9E-B21A-46A6-1EDDE7B27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 </a:t>
            </a:r>
            <a:endParaRPr lang="en-US" dirty="0"/>
          </a:p>
        </p:txBody>
      </p:sp>
      <p:pic>
        <p:nvPicPr>
          <p:cNvPr id="10" name="Picture Placeholder 9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75B7EA15-DBB9-694A-AB3C-2CA05888C3D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13553" r="13553"/>
          <a:stretch>
            <a:fillRect/>
          </a:stretch>
        </p:blipFill>
        <p:spPr/>
      </p:pic>
      <p:pic>
        <p:nvPicPr>
          <p:cNvPr id="12" name="Picture Placeholder 11" descr="A person posing for a picture&#10;&#10;AI-generated content may be incorrect.">
            <a:extLst>
              <a:ext uri="{FF2B5EF4-FFF2-40B4-BE49-F238E27FC236}">
                <a16:creationId xmlns:a16="http://schemas.microsoft.com/office/drawing/2014/main" id="{AC72FEC8-240F-3210-CF7F-A7982D99FC8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2500" b="12500"/>
          <a:stretch>
            <a:fillRect/>
          </a:stretch>
        </p:blipFill>
        <p:spPr/>
      </p:pic>
      <p:pic>
        <p:nvPicPr>
          <p:cNvPr id="14" name="Picture Placeholder 13" descr="A person in a blue dress&#10;&#10;AI-generated content may be incorrect.">
            <a:extLst>
              <a:ext uri="{FF2B5EF4-FFF2-40B4-BE49-F238E27FC236}">
                <a16:creationId xmlns:a16="http://schemas.microsoft.com/office/drawing/2014/main" id="{52578F51-06D1-7BB5-CE94-98B74E1134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-2707" t="14561" r="2081" b="11749"/>
          <a:stretch/>
        </p:blipFill>
        <p:spPr>
          <a:xfrm>
            <a:off x="7837714" y="299776"/>
            <a:ext cx="3947561" cy="4468067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9AAA61-A6CB-C288-3A82-EC9F361A6C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CA" sz="16000" dirty="0"/>
              <a:t>2024</a:t>
            </a:r>
            <a:endParaRPr lang="en-US" sz="16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7CFC4-1729-C599-1BDB-43F34897DF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Pre Prom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503FF2-F84B-8170-86FA-3EF3B3863C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CA" dirty="0"/>
              <a:t>St. Eugene’s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318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800E764A-9899-E987-A77E-88323FFD76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0" t="10954" r="8100"/>
          <a:stretch/>
        </p:blipFill>
        <p:spPr>
          <a:xfrm>
            <a:off x="3089001" y="102721"/>
            <a:ext cx="2845704" cy="3571453"/>
          </a:xfrm>
          <a:prstGeom prst="rect">
            <a:avLst/>
          </a:prstGeom>
        </p:spPr>
      </p:pic>
      <p:pic>
        <p:nvPicPr>
          <p:cNvPr id="6" name="Picture Placeholder 5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57A46F2C-5C46-1196-C548-22D92830AE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101" t="5403" r="-1284" b="15062"/>
          <a:stretch/>
        </p:blipFill>
        <p:spPr>
          <a:xfrm>
            <a:off x="6214780" y="0"/>
            <a:ext cx="6079826" cy="6858000"/>
          </a:xfr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ED2C888-9D7A-8E0D-85D8-5CF7B7DBA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437" y="6529622"/>
            <a:ext cx="11201311" cy="19243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1BB145B-83D9-9670-B547-63C1D81391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0700000">
            <a:off x="-628749" y="2490713"/>
            <a:ext cx="1664208" cy="1517904"/>
          </a:xfrm>
        </p:spPr>
        <p:txBody>
          <a:bodyPr/>
          <a:lstStyle/>
          <a:p>
            <a:r>
              <a:rPr lang="en-CA" dirty="0"/>
              <a:t>The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E2A3A8F-DDCC-25EA-A00C-0280478439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20700000">
            <a:off x="1025409" y="2121529"/>
            <a:ext cx="1664208" cy="1517904"/>
          </a:xfrm>
        </p:spPr>
        <p:txBody>
          <a:bodyPr/>
          <a:lstStyle/>
          <a:p>
            <a:r>
              <a:rPr lang="en-CA" dirty="0"/>
              <a:t>Glitz n Glam</a:t>
            </a:r>
            <a:endParaRPr lang="en-US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EEE101FE-ECC5-5DBE-2CB9-EB51BC11B2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2912" y="3409222"/>
            <a:ext cx="5519978" cy="2228709"/>
          </a:xfrm>
        </p:spPr>
        <p:txBody>
          <a:bodyPr/>
          <a:lstStyle/>
          <a:p>
            <a:r>
              <a:rPr lang="en-CA" sz="17000" dirty="0"/>
              <a:t>2024</a:t>
            </a:r>
            <a:endParaRPr lang="en-US" sz="17000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867B760-EFB5-6D54-9BF7-5F1F3ED8D3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0442" y="3454400"/>
            <a:ext cx="2845704" cy="1273865"/>
          </a:xfrm>
        </p:spPr>
        <p:txBody>
          <a:bodyPr/>
          <a:lstStyle/>
          <a:p>
            <a:r>
              <a:rPr lang="en-CA" dirty="0"/>
              <a:t>re Prom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78C9FFC-687C-F0BB-FB4A-00103D9617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01546" y="5127483"/>
            <a:ext cx="2989473" cy="1147619"/>
          </a:xfrm>
        </p:spPr>
        <p:txBody>
          <a:bodyPr/>
          <a:lstStyle/>
          <a:p>
            <a:r>
              <a:rPr lang="en-CA" dirty="0"/>
              <a:t>St. Eugene’s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315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Two men in suits posing for a picture&#10;&#10;AI-generated content may be incorrect.">
            <a:extLst>
              <a:ext uri="{FF2B5EF4-FFF2-40B4-BE49-F238E27FC236}">
                <a16:creationId xmlns:a16="http://schemas.microsoft.com/office/drawing/2014/main" id="{41C1C99F-EC83-E5DE-FFAC-19E128D5393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9127" r="1912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44D6B8E-210E-C744-5779-63A82672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Placeholder 16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EACED321-9C4A-2AC7-68EC-BBBAA3C523F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645" b="-477"/>
          <a:stretch/>
        </p:blipFill>
        <p:spPr>
          <a:xfrm>
            <a:off x="702427" y="3078178"/>
            <a:ext cx="2158332" cy="3232087"/>
          </a:xfrm>
        </p:spPr>
      </p:pic>
      <p:pic>
        <p:nvPicPr>
          <p:cNvPr id="15" name="Picture Placeholder 14" descr="A person and person in a pink dress&#10;&#10;AI-generated content may be incorrect.">
            <a:extLst>
              <a:ext uri="{FF2B5EF4-FFF2-40B4-BE49-F238E27FC236}">
                <a16:creationId xmlns:a16="http://schemas.microsoft.com/office/drawing/2014/main" id="{08946570-9F30-FFD6-85FE-2FBCEC1CE49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10727" b="10727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4FB9FC-AB49-251D-4EE2-4A856B86CD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CA" dirty="0"/>
              <a:t>2024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A6EBCF-73A0-0F82-33E7-4D7DC80488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Pre Prom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D1BC54-F775-0882-FEA2-4D185EC810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CA" dirty="0"/>
              <a:t>St. Eugene’s</a:t>
            </a:r>
            <a:endParaRPr lang="en-US" dirty="0"/>
          </a:p>
        </p:txBody>
      </p:sp>
      <p:pic>
        <p:nvPicPr>
          <p:cNvPr id="11" name="Picture Placeholder 10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1781DC63-F792-CE17-53BF-46567EC79E6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10749" r="107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8159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in a red dress and a person in a white dress&#10;&#10;AI-generated content may be incorrect.">
            <a:extLst>
              <a:ext uri="{FF2B5EF4-FFF2-40B4-BE49-F238E27FC236}">
                <a16:creationId xmlns:a16="http://schemas.microsoft.com/office/drawing/2014/main" id="{50A22C34-F485-B689-7D60-42005B69616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9228" r="9228"/>
          <a:stretch>
            <a:fillRect/>
          </a:stretch>
        </p:blipFill>
        <p:spPr>
          <a:xfrm>
            <a:off x="0" y="0"/>
            <a:ext cx="4194175" cy="6858000"/>
          </a:xfrm>
        </p:spPr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id="{A3E0424B-3C61-A3F7-B7B8-49289FAD2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E9C2FC-955F-449D-BA6B-3BC5F2EB1F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19736382">
            <a:off x="4222913" y="1537182"/>
            <a:ext cx="3746175" cy="3746175"/>
          </a:xfrm>
        </p:spPr>
        <p:txBody>
          <a:bodyPr anchor="b">
            <a:normAutofit/>
          </a:bodyPr>
          <a:lstStyle/>
          <a:p>
            <a:r>
              <a:rPr lang="en-CA" noProof="1"/>
              <a:t>P</a:t>
            </a:r>
            <a:r>
              <a:rPr lang="en-US" noProof="1"/>
              <a:t>re Prom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A4A543-1D71-415E-A534-2239B171D8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5400000">
            <a:off x="4204182" y="1518451"/>
            <a:ext cx="3783637" cy="3783637"/>
          </a:xfrm>
        </p:spPr>
        <p:txBody>
          <a:bodyPr anchor="b">
            <a:normAutofit/>
          </a:bodyPr>
          <a:lstStyle/>
          <a:p>
            <a:r>
              <a:rPr lang="en-CA" dirty="0"/>
              <a:t>2024 St. Eugene’s</a:t>
            </a:r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FC56D1F-50EB-49F0-8E6B-972B7E789F5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7572" t="15652" r="25442" b="8366"/>
          <a:stretch/>
        </p:blipFill>
        <p:spPr>
          <a:xfrm>
            <a:off x="4448969" y="1781969"/>
            <a:ext cx="3294063" cy="3294062"/>
          </a:xfrm>
          <a:noFill/>
        </p:spPr>
      </p:pic>
      <p:pic>
        <p:nvPicPr>
          <p:cNvPr id="5" name="Picture Placeholder 4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09171D82-D302-860E-A256-B07DC8DC85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3884" r="25618" b="13166"/>
          <a:stretch/>
        </p:blipFill>
        <p:spPr>
          <a:xfrm>
            <a:off x="8109513" y="0"/>
            <a:ext cx="4082487" cy="6704638"/>
          </a:xfrm>
        </p:spPr>
      </p:pic>
    </p:spTree>
    <p:extLst>
      <p:ext uri="{BB962C8B-B14F-4D97-AF65-F5344CB8AC3E}">
        <p14:creationId xmlns:p14="http://schemas.microsoft.com/office/powerpoint/2010/main" val="1421670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11E2767-A5EE-4B41-B273-95516A7D32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4593" b="14593"/>
          <a:stretch/>
        </p:blipFill>
        <p:spPr>
          <a:xfrm>
            <a:off x="0" y="0"/>
            <a:ext cx="7344229" cy="6858000"/>
          </a:xfrm>
        </p:spPr>
      </p:pic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BBA07D2B-E9E0-420E-81A0-F2CEDB49A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/>
          <a:p>
            <a:r>
              <a:rPr lang="en-US" dirty="0"/>
              <a:t>Title Slide Option 3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9C3FB9-2EF4-53EE-2F1D-9ED6204EB6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EDE363-62BA-C314-E7BA-B4FC2FE913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CA" dirty="0"/>
              <a:t> </a:t>
            </a:r>
            <a:r>
              <a:rPr lang="en-US" dirty="0"/>
              <a:t>Pre Prom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A2871D1-84E2-754A-8B63-DA25E313CC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79744" y="4817516"/>
            <a:ext cx="3616955" cy="1536484"/>
          </a:xfrm>
        </p:spPr>
        <p:txBody>
          <a:bodyPr/>
          <a:lstStyle/>
          <a:p>
            <a:r>
              <a:rPr lang="en-CA" dirty="0"/>
              <a:t>2</a:t>
            </a:r>
            <a:r>
              <a:rPr lang="en-US" dirty="0"/>
              <a:t>024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A54507-D031-483A-8CE9-51B20220C5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12031" y="4863120"/>
            <a:ext cx="2257073" cy="719064"/>
          </a:xfrm>
        </p:spPr>
        <p:txBody>
          <a:bodyPr/>
          <a:lstStyle/>
          <a:p>
            <a:r>
              <a:rPr lang="en-US" noProof="1"/>
              <a:t>Grad Class of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92663-EE51-490C-BF8C-FD26ED6486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26783" y="5404651"/>
            <a:ext cx="2777835" cy="949350"/>
          </a:xfrm>
        </p:spPr>
        <p:txBody>
          <a:bodyPr/>
          <a:lstStyle/>
          <a:p>
            <a:endParaRPr lang="en-CA" noProof="1"/>
          </a:p>
          <a:p>
            <a:r>
              <a:rPr lang="en-CA" noProof="1"/>
              <a:t>A</a:t>
            </a:r>
            <a:r>
              <a:rPr lang="en-US" noProof="1"/>
              <a:t>t St. Eugene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F61DE3-D366-4018-92FE-72DA9C3EE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19054" y="3468760"/>
            <a:ext cx="495674" cy="495674"/>
          </a:xfrm>
          <a:prstGeom prst="ellipse">
            <a:avLst/>
          </a:prstGeom>
          <a:noFill/>
          <a:ln w="203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190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D7AE8DA2-0105-42CD-AA62-4CF46992F8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642" b="13642"/>
          <a:stretch/>
        </p:blipFill>
        <p:spPr>
          <a:xfrm>
            <a:off x="5114644" y="0"/>
            <a:ext cx="8510362" cy="7515225"/>
          </a:xfrm>
        </p:spPr>
      </p:pic>
      <p:sp>
        <p:nvSpPr>
          <p:cNvPr id="11" name="Title 10" hidden="1">
            <a:extLst>
              <a:ext uri="{FF2B5EF4-FFF2-40B4-BE49-F238E27FC236}">
                <a16:creationId xmlns:a16="http://schemas.microsoft.com/office/drawing/2014/main" id="{89FC6F44-6062-4439-8EA1-A155C7EE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/>
          <a:p>
            <a:r>
              <a:rPr lang="en-US" dirty="0"/>
              <a:t>2  Images Option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92663-EE51-490C-BF8C-FD26ED6486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rot="5400000">
            <a:off x="706236" y="1518451"/>
            <a:ext cx="3783637" cy="3783637"/>
          </a:xfrm>
        </p:spPr>
        <p:txBody>
          <a:bodyPr/>
          <a:lstStyle/>
          <a:p>
            <a:endParaRPr lang="en-US" noProof="1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36F8770-E84F-4784-9CED-CB966EF29AD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5590" r="15590"/>
          <a:stretch/>
        </p:blipFill>
        <p:spPr>
          <a:xfrm>
            <a:off x="969754" y="1781968"/>
            <a:ext cx="3304382" cy="3304381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A54507-D031-483A-8CE9-51B20220C5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19865474">
            <a:off x="696392" y="1537182"/>
            <a:ext cx="3746175" cy="3746175"/>
          </a:xfrm>
        </p:spPr>
        <p:txBody>
          <a:bodyPr/>
          <a:lstStyle/>
          <a:p>
            <a:r>
              <a:rPr lang="en-CA" noProof="1"/>
              <a:t>C</a:t>
            </a:r>
            <a:r>
              <a:rPr lang="en-US" noProof="1"/>
              <a:t>hief  Joe Pierre </a:t>
            </a:r>
          </a:p>
        </p:txBody>
      </p:sp>
    </p:spTree>
    <p:extLst>
      <p:ext uri="{BB962C8B-B14F-4D97-AF65-F5344CB8AC3E}">
        <p14:creationId xmlns:p14="http://schemas.microsoft.com/office/powerpoint/2010/main" val="1655342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AEE708E-1F2C-4340-9D5C-AB5F756EFCD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1268" b="11268"/>
          <a:stretch/>
        </p:blipFill>
        <p:spPr>
          <a:xfrm>
            <a:off x="0" y="0"/>
            <a:ext cx="7083007" cy="6858000"/>
          </a:xfrm>
        </p:spPr>
      </p:pic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0E5BAFB8-C26E-4296-8071-F846C5A4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/>
          <a:p>
            <a:r>
              <a:rPr lang="en-US" dirty="0"/>
              <a:t>2  Images Option 2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DC4988DF-413E-464A-9EF4-12D17163291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/>
          <a:stretch/>
        </p:blipFill>
        <p:spPr>
          <a:xfrm>
            <a:off x="7188199" y="885825"/>
            <a:ext cx="3600000" cy="4343175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7E2D69-5772-9959-3477-BC3A061084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CA" dirty="0"/>
              <a:t>2</a:t>
            </a:r>
            <a:r>
              <a:rPr lang="en-US" dirty="0"/>
              <a:t>024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A54507-D031-483A-8CE9-51B20220C5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74650" y="5416518"/>
            <a:ext cx="1188436" cy="415241"/>
          </a:xfrm>
        </p:spPr>
        <p:txBody>
          <a:bodyPr/>
          <a:lstStyle/>
          <a:p>
            <a:r>
              <a:rPr lang="en-CA" noProof="1"/>
              <a:t>Pre Prom</a:t>
            </a:r>
            <a:endParaRPr lang="en-US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92663-EE51-490C-BF8C-FD26ED6486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99562" y="5928893"/>
            <a:ext cx="1188437" cy="535373"/>
          </a:xfrm>
        </p:spPr>
        <p:txBody>
          <a:bodyPr/>
          <a:lstStyle/>
          <a:p>
            <a:r>
              <a:rPr lang="en-CA" noProof="1"/>
              <a:t>St. Eugene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1413083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and person hugging each other&#10;&#10;AI-generated content may be incorrect.">
            <a:extLst>
              <a:ext uri="{FF2B5EF4-FFF2-40B4-BE49-F238E27FC236}">
                <a16:creationId xmlns:a16="http://schemas.microsoft.com/office/drawing/2014/main" id="{61F7CA35-0DD2-3602-3B57-7D8D00BD853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8229" b="19157"/>
          <a:stretch/>
        </p:blipFill>
        <p:spPr>
          <a:xfrm>
            <a:off x="0" y="0"/>
            <a:ext cx="7083007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D008FF-9611-D392-83B2-FD7D4FBB4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Placeholder 10" descr="Two men in suits standing together&#10;&#10;AI-generated content may be incorrect.">
            <a:extLst>
              <a:ext uri="{FF2B5EF4-FFF2-40B4-BE49-F238E27FC236}">
                <a16:creationId xmlns:a16="http://schemas.microsoft.com/office/drawing/2014/main" id="{8F37491A-9FC7-8783-9EF7-ED5CC28EE4F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87" t="10584" r="-87" b="-417"/>
          <a:stretch/>
        </p:blipFill>
        <p:spPr>
          <a:xfrm>
            <a:off x="8202439" y="1082980"/>
            <a:ext cx="2969535" cy="389207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BF9E0F-B9CA-A50B-1F01-00C25220E0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CA" dirty="0"/>
              <a:t>2024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341493-B829-ACD6-E07F-5D7DD60E57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CA" dirty="0"/>
              <a:t>Pre Prom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502D5F-FE75-BA07-5BC8-4FAB94943A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CA" dirty="0"/>
              <a:t>St. Eugene’s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478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005EE52-AAC5-4664-8333-2DA3ECA3E6A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/>
          <a:stretch/>
        </p:blipFill>
        <p:spPr>
          <a:xfrm>
            <a:off x="-1" y="0"/>
            <a:ext cx="4781551" cy="6858000"/>
          </a:xfrm>
        </p:spPr>
      </p:pic>
      <p:sp>
        <p:nvSpPr>
          <p:cNvPr id="11" name="Title 10" hidden="1">
            <a:extLst>
              <a:ext uri="{FF2B5EF4-FFF2-40B4-BE49-F238E27FC236}">
                <a16:creationId xmlns:a16="http://schemas.microsoft.com/office/drawing/2014/main" id="{42A3CEBD-EEDE-4B26-A451-E6907B22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/>
          <a:p>
            <a:r>
              <a:rPr lang="en-US" dirty="0"/>
              <a:t>2  Images Option 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FC05F32-46A2-949E-51E6-8D3716B897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20700000">
            <a:off x="5845024" y="1506666"/>
            <a:ext cx="1828800" cy="1664208"/>
          </a:xfrm>
        </p:spPr>
        <p:txBody>
          <a:bodyPr/>
          <a:lstStyle/>
          <a:p>
            <a:r>
              <a:rPr lang="en-US" dirty="0"/>
              <a:t>The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661B68A-D02B-7CBA-2F61-15AE5110E2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rot="20700000">
            <a:off x="7657171" y="871982"/>
            <a:ext cx="1985237" cy="2254115"/>
          </a:xfrm>
        </p:spPr>
        <p:txBody>
          <a:bodyPr/>
          <a:lstStyle/>
          <a:p>
            <a:r>
              <a:rPr lang="en-CA" dirty="0"/>
              <a:t>G</a:t>
            </a:r>
            <a:r>
              <a:rPr lang="en-US" dirty="0" err="1"/>
              <a:t>orgeous</a:t>
            </a:r>
            <a:r>
              <a:rPr lang="en-US" dirty="0"/>
              <a:t> faces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31E9F1F-421F-4B7C-A3CA-44B14542CC9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/>
          <a:stretch/>
        </p:blipFill>
        <p:spPr>
          <a:xfrm>
            <a:off x="7703075" y="366316"/>
            <a:ext cx="3258839" cy="2658552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2EFFA5-B6F7-EBFE-0F6E-CAFBC23EE0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46463" y="2579779"/>
            <a:ext cx="5550262" cy="2651760"/>
          </a:xfrm>
        </p:spPr>
        <p:txBody>
          <a:bodyPr/>
          <a:lstStyle/>
          <a:p>
            <a:r>
              <a:rPr lang="en-CA" dirty="0"/>
              <a:t>2024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A54507-D031-483A-8CE9-51B20220C5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37817" y="2779374"/>
            <a:ext cx="2845704" cy="1273865"/>
          </a:xfrm>
        </p:spPr>
        <p:txBody>
          <a:bodyPr/>
          <a:lstStyle/>
          <a:p>
            <a:r>
              <a:rPr lang="en-CA" noProof="1"/>
              <a:t>Pre Prom</a:t>
            </a:r>
            <a:endParaRPr lang="en-US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92663-EE51-490C-BF8C-FD26ED6486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89357" y="4336137"/>
            <a:ext cx="2529056" cy="1147619"/>
          </a:xfrm>
        </p:spPr>
        <p:txBody>
          <a:bodyPr/>
          <a:lstStyle/>
          <a:p>
            <a:r>
              <a:rPr lang="en-CA" noProof="1"/>
              <a:t>S</a:t>
            </a:r>
            <a:r>
              <a:rPr lang="en-US" noProof="1"/>
              <a:t>t. Eugene’s</a:t>
            </a:r>
          </a:p>
        </p:txBody>
      </p:sp>
    </p:spTree>
    <p:extLst>
      <p:ext uri="{BB962C8B-B14F-4D97-AF65-F5344CB8AC3E}">
        <p14:creationId xmlns:p14="http://schemas.microsoft.com/office/powerpoint/2010/main" val="1392012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5E52449-D474-4115-A981-6C8114D66E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9397" r="9397"/>
          <a:stretch/>
        </p:blipFill>
        <p:spPr>
          <a:xfrm>
            <a:off x="-1" y="0"/>
            <a:ext cx="9898743" cy="6858000"/>
          </a:xfrm>
        </p:spPr>
      </p:pic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C50F1E75-7EFC-42A7-A2AC-FB783F64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/>
          <a:p>
            <a:r>
              <a:rPr lang="en-US" dirty="0"/>
              <a:t>Fullscreen Image Option 5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8A18022-1627-0551-FD7B-39673FE248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CA" dirty="0"/>
              <a:t>2</a:t>
            </a:r>
            <a:r>
              <a:rPr lang="en-US" dirty="0"/>
              <a:t>024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A54507-D031-483A-8CE9-51B20220C5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74650" y="5416518"/>
            <a:ext cx="1188436" cy="415241"/>
          </a:xfrm>
        </p:spPr>
        <p:txBody>
          <a:bodyPr/>
          <a:lstStyle/>
          <a:p>
            <a:r>
              <a:rPr lang="en-CA" noProof="1"/>
              <a:t>S</a:t>
            </a:r>
            <a:r>
              <a:rPr lang="en-US" noProof="1"/>
              <a:t>hades of Blue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92663-EE51-490C-BF8C-FD26ED6486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99562" y="5928893"/>
            <a:ext cx="1188437" cy="535373"/>
          </a:xfrm>
        </p:spPr>
        <p:txBody>
          <a:bodyPr/>
          <a:lstStyle/>
          <a:p>
            <a:r>
              <a:rPr lang="en-US" noProof="1"/>
              <a:t>Smile!</a:t>
            </a:r>
          </a:p>
        </p:txBody>
      </p:sp>
    </p:spTree>
    <p:extLst>
      <p:ext uri="{BB962C8B-B14F-4D97-AF65-F5344CB8AC3E}">
        <p14:creationId xmlns:p14="http://schemas.microsoft.com/office/powerpoint/2010/main" val="1295909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50A4F6C-BBB2-498C-A3E0-D029BCC5D67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9387" b="9387"/>
          <a:stretch/>
        </p:blipFill>
        <p:spPr>
          <a:xfrm>
            <a:off x="285750" y="0"/>
            <a:ext cx="11906250" cy="6858000"/>
          </a:xfrm>
        </p:spPr>
      </p:pic>
      <p:sp>
        <p:nvSpPr>
          <p:cNvPr id="9" name="Title 8" hidden="1">
            <a:extLst>
              <a:ext uri="{FF2B5EF4-FFF2-40B4-BE49-F238E27FC236}">
                <a16:creationId xmlns:a16="http://schemas.microsoft.com/office/drawing/2014/main" id="{E1A1670F-ED41-4221-A056-36AE1F44F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/>
          <a:p>
            <a:r>
              <a:rPr lang="en-US" dirty="0"/>
              <a:t>Fullscreen Image Option 4</a:t>
            </a:r>
          </a:p>
        </p:txBody>
      </p:sp>
    </p:spTree>
    <p:extLst>
      <p:ext uri="{BB962C8B-B14F-4D97-AF65-F5344CB8AC3E}">
        <p14:creationId xmlns:p14="http://schemas.microsoft.com/office/powerpoint/2010/main" val="1068255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MS Weddings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FCCCF"/>
      </a:accent1>
      <a:accent2>
        <a:srgbClr val="F9E6A7"/>
      </a:accent2>
      <a:accent3>
        <a:srgbClr val="B5D5F0"/>
      </a:accent3>
      <a:accent4>
        <a:srgbClr val="E7EDC4"/>
      </a:accent4>
      <a:accent5>
        <a:srgbClr val="98DBD7"/>
      </a:accent5>
      <a:accent6>
        <a:srgbClr val="E1CCE1"/>
      </a:accent6>
      <a:hlink>
        <a:srgbClr val="EFCCCF"/>
      </a:hlink>
      <a:folHlink>
        <a:srgbClr val="EFCCCF"/>
      </a:folHlink>
    </a:clrScheme>
    <a:fontScheme name="Custom 349">
      <a:majorFont>
        <a:latin typeface="Walbaum Display SemiBold"/>
        <a:ea typeface=""/>
        <a:cs typeface=""/>
      </a:majorFont>
      <a:minorFont>
        <a:latin typeface="Sagona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temporary wedding photo album_win32_SL_V3" id="{707175F2-40EA-4258-B002-8542D62BF0E9}" vid="{66055B40-B220-4725-A016-020708E491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AE1E144-0DAC-49D4-B006-FFA1EC7644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986505-061F-4E97-BA86-38C2ABA8D3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9A779C5-EEA5-4E48-BFE7-6BF2273ECB0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Contemporary wedding photo album</Template>
  <TotalTime>99</TotalTime>
  <Words>239</Words>
  <Application>Microsoft Office PowerPoint</Application>
  <PresentationFormat>Widescreen</PresentationFormat>
  <Paragraphs>103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Sagona Book</vt:lpstr>
      <vt:lpstr>Segoe UI</vt:lpstr>
      <vt:lpstr>Walbaum Display SemiBold</vt:lpstr>
      <vt:lpstr>Custom</vt:lpstr>
      <vt:lpstr>Title Slide Option 1</vt:lpstr>
      <vt:lpstr>Title Slide Option 2</vt:lpstr>
      <vt:lpstr>Title Slide Option 3</vt:lpstr>
      <vt:lpstr>2  Images Option 1</vt:lpstr>
      <vt:lpstr>2  Images Option 2</vt:lpstr>
      <vt:lpstr>PowerPoint Presentation</vt:lpstr>
      <vt:lpstr>2  Images Option 3</vt:lpstr>
      <vt:lpstr>Fullscreen Image Option 5</vt:lpstr>
      <vt:lpstr>Fullscreen Image Option 4</vt:lpstr>
      <vt:lpstr>Fullscreen Image Option 3</vt:lpstr>
      <vt:lpstr>PowerPoint Presentation</vt:lpstr>
      <vt:lpstr>Fullscreen Image Option 2</vt:lpstr>
      <vt:lpstr>Fullscreen Image Option 1</vt:lpstr>
      <vt:lpstr>PowerPoint Presentation</vt:lpstr>
      <vt:lpstr>3 X Images Option 1</vt:lpstr>
      <vt:lpstr>3 X Images Option 2</vt:lpstr>
      <vt:lpstr>4 X Images Option 1</vt:lpstr>
      <vt:lpstr>4 X Images Option 2</vt:lpstr>
      <vt:lpstr>PowerPoint Presentation</vt:lpstr>
      <vt:lpstr>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Brittney Boehmer</dc:creator>
  <cp:lastModifiedBy>Brittney Boehmer</cp:lastModifiedBy>
  <cp:revision>1</cp:revision>
  <dcterms:created xsi:type="dcterms:W3CDTF">2025-04-15T16:40:35Z</dcterms:created>
  <dcterms:modified xsi:type="dcterms:W3CDTF">2025-04-15T18:20:22Z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