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9.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18.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3.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3"/>
  </p:notesMasterIdLst>
  <p:sldIdLst>
    <p:sldId id="297"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8" r:id="rId42"/>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6B949C-C12F-4997-8EDF-401634A161BC}" v="68" dt="2020-06-19T19:51:14.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4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a-Leigh Merkel" userId="S::tera.merkel@sd5.bc.ca::753ea699-391d-4c88-8204-bfe6f42a7a48" providerId="AD" clId="Web-{A96B949C-C12F-4997-8EDF-401634A161BC}"/>
    <pc:docChg chg="modSld">
      <pc:chgData name="Tera-Leigh Merkel" userId="S::tera.merkel@sd5.bc.ca::753ea699-391d-4c88-8204-bfe6f42a7a48" providerId="AD" clId="Web-{A96B949C-C12F-4997-8EDF-401634A161BC}" dt="2020-06-19T19:51:14.001" v="67" actId="14100"/>
      <pc:docMkLst>
        <pc:docMk/>
      </pc:docMkLst>
      <pc:sldChg chg="modSp">
        <pc:chgData name="Tera-Leigh Merkel" userId="S::tera.merkel@sd5.bc.ca::753ea699-391d-4c88-8204-bfe6f42a7a48" providerId="AD" clId="Web-{A96B949C-C12F-4997-8EDF-401634A161BC}" dt="2020-06-19T19:46:21.559" v="14" actId="1076"/>
        <pc:sldMkLst>
          <pc:docMk/>
          <pc:sldMk cId="885551563" sldId="257"/>
        </pc:sldMkLst>
        <pc:picChg chg="mod">
          <ac:chgData name="Tera-Leigh Merkel" userId="S::tera.merkel@sd5.bc.ca::753ea699-391d-4c88-8204-bfe6f42a7a48" providerId="AD" clId="Web-{A96B949C-C12F-4997-8EDF-401634A161BC}" dt="2020-06-19T19:46:21.559" v="14" actId="1076"/>
          <ac:picMkLst>
            <pc:docMk/>
            <pc:sldMk cId="885551563" sldId="257"/>
            <ac:picMk id="2" creationId="{00000000-0000-0000-0000-000000000000}"/>
          </ac:picMkLst>
        </pc:picChg>
      </pc:sldChg>
      <pc:sldChg chg="modSp">
        <pc:chgData name="Tera-Leigh Merkel" userId="S::tera.merkel@sd5.bc.ca::753ea699-391d-4c88-8204-bfe6f42a7a48" providerId="AD" clId="Web-{A96B949C-C12F-4997-8EDF-401634A161BC}" dt="2020-06-19T19:46:33.825" v="16" actId="1076"/>
        <pc:sldMkLst>
          <pc:docMk/>
          <pc:sldMk cId="1740458264" sldId="258"/>
        </pc:sldMkLst>
        <pc:picChg chg="mod">
          <ac:chgData name="Tera-Leigh Merkel" userId="S::tera.merkel@sd5.bc.ca::753ea699-391d-4c88-8204-bfe6f42a7a48" providerId="AD" clId="Web-{A96B949C-C12F-4997-8EDF-401634A161BC}" dt="2020-06-19T19:46:33.825" v="16" actId="1076"/>
          <ac:picMkLst>
            <pc:docMk/>
            <pc:sldMk cId="1740458264" sldId="258"/>
            <ac:picMk id="2" creationId="{00000000-0000-0000-0000-000000000000}"/>
          </ac:picMkLst>
        </pc:picChg>
      </pc:sldChg>
      <pc:sldChg chg="modSp">
        <pc:chgData name="Tera-Leigh Merkel" userId="S::tera.merkel@sd5.bc.ca::753ea699-391d-4c88-8204-bfe6f42a7a48" providerId="AD" clId="Web-{A96B949C-C12F-4997-8EDF-401634A161BC}" dt="2020-06-19T19:46:54.733" v="19" actId="14100"/>
        <pc:sldMkLst>
          <pc:docMk/>
          <pc:sldMk cId="3526280925" sldId="259"/>
        </pc:sldMkLst>
        <pc:picChg chg="mod">
          <ac:chgData name="Tera-Leigh Merkel" userId="S::tera.merkel@sd5.bc.ca::753ea699-391d-4c88-8204-bfe6f42a7a48" providerId="AD" clId="Web-{A96B949C-C12F-4997-8EDF-401634A161BC}" dt="2020-06-19T19:46:54.733" v="19" actId="14100"/>
          <ac:picMkLst>
            <pc:docMk/>
            <pc:sldMk cId="3526280925" sldId="259"/>
            <ac:picMk id="2" creationId="{00000000-0000-0000-0000-000000000000}"/>
          </ac:picMkLst>
        </pc:picChg>
      </pc:sldChg>
      <pc:sldChg chg="modSp">
        <pc:chgData name="Tera-Leigh Merkel" userId="S::tera.merkel@sd5.bc.ca::753ea699-391d-4c88-8204-bfe6f42a7a48" providerId="AD" clId="Web-{A96B949C-C12F-4997-8EDF-401634A161BC}" dt="2020-06-19T19:47:15.281" v="22" actId="14100"/>
        <pc:sldMkLst>
          <pc:docMk/>
          <pc:sldMk cId="2378973207" sldId="260"/>
        </pc:sldMkLst>
        <pc:picChg chg="mod">
          <ac:chgData name="Tera-Leigh Merkel" userId="S::tera.merkel@sd5.bc.ca::753ea699-391d-4c88-8204-bfe6f42a7a48" providerId="AD" clId="Web-{A96B949C-C12F-4997-8EDF-401634A161BC}" dt="2020-06-19T19:47:15.281" v="22" actId="14100"/>
          <ac:picMkLst>
            <pc:docMk/>
            <pc:sldMk cId="2378973207" sldId="260"/>
            <ac:picMk id="2" creationId="{00000000-0000-0000-0000-000000000000}"/>
          </ac:picMkLst>
        </pc:picChg>
      </pc:sldChg>
      <pc:sldChg chg="modSp">
        <pc:chgData name="Tera-Leigh Merkel" userId="S::tera.merkel@sd5.bc.ca::753ea699-391d-4c88-8204-bfe6f42a7a48" providerId="AD" clId="Web-{A96B949C-C12F-4997-8EDF-401634A161BC}" dt="2020-06-19T19:47:31.954" v="25" actId="14100"/>
        <pc:sldMkLst>
          <pc:docMk/>
          <pc:sldMk cId="1260928601" sldId="261"/>
        </pc:sldMkLst>
        <pc:picChg chg="mod">
          <ac:chgData name="Tera-Leigh Merkel" userId="S::tera.merkel@sd5.bc.ca::753ea699-391d-4c88-8204-bfe6f42a7a48" providerId="AD" clId="Web-{A96B949C-C12F-4997-8EDF-401634A161BC}" dt="2020-06-19T19:47:31.954" v="25" actId="14100"/>
          <ac:picMkLst>
            <pc:docMk/>
            <pc:sldMk cId="1260928601" sldId="261"/>
            <ac:picMk id="2" creationId="{00000000-0000-0000-0000-000000000000}"/>
          </ac:picMkLst>
        </pc:picChg>
      </pc:sldChg>
      <pc:sldChg chg="modSp">
        <pc:chgData name="Tera-Leigh Merkel" userId="S::tera.merkel@sd5.bc.ca::753ea699-391d-4c88-8204-bfe6f42a7a48" providerId="AD" clId="Web-{A96B949C-C12F-4997-8EDF-401634A161BC}" dt="2020-06-19T19:47:49.659" v="28" actId="14100"/>
        <pc:sldMkLst>
          <pc:docMk/>
          <pc:sldMk cId="477686541" sldId="262"/>
        </pc:sldMkLst>
        <pc:picChg chg="mod">
          <ac:chgData name="Tera-Leigh Merkel" userId="S::tera.merkel@sd5.bc.ca::753ea699-391d-4c88-8204-bfe6f42a7a48" providerId="AD" clId="Web-{A96B949C-C12F-4997-8EDF-401634A161BC}" dt="2020-06-19T19:47:49.659" v="28" actId="14100"/>
          <ac:picMkLst>
            <pc:docMk/>
            <pc:sldMk cId="477686541" sldId="262"/>
            <ac:picMk id="2" creationId="{00000000-0000-0000-0000-000000000000}"/>
          </ac:picMkLst>
        </pc:picChg>
      </pc:sldChg>
      <pc:sldChg chg="modSp">
        <pc:chgData name="Tera-Leigh Merkel" userId="S::tera.merkel@sd5.bc.ca::753ea699-391d-4c88-8204-bfe6f42a7a48" providerId="AD" clId="Web-{A96B949C-C12F-4997-8EDF-401634A161BC}" dt="2020-06-19T19:48:08.722" v="31" actId="14100"/>
        <pc:sldMkLst>
          <pc:docMk/>
          <pc:sldMk cId="4257656144" sldId="263"/>
        </pc:sldMkLst>
        <pc:picChg chg="mod">
          <ac:chgData name="Tera-Leigh Merkel" userId="S::tera.merkel@sd5.bc.ca::753ea699-391d-4c88-8204-bfe6f42a7a48" providerId="AD" clId="Web-{A96B949C-C12F-4997-8EDF-401634A161BC}" dt="2020-06-19T19:48:08.722" v="31" actId="14100"/>
          <ac:picMkLst>
            <pc:docMk/>
            <pc:sldMk cId="4257656144" sldId="263"/>
            <ac:picMk id="2" creationId="{00000000-0000-0000-0000-000000000000}"/>
          </ac:picMkLst>
        </pc:picChg>
      </pc:sldChg>
      <pc:sldChg chg="modSp">
        <pc:chgData name="Tera-Leigh Merkel" userId="S::tera.merkel@sd5.bc.ca::753ea699-391d-4c88-8204-bfe6f42a7a48" providerId="AD" clId="Web-{A96B949C-C12F-4997-8EDF-401634A161BC}" dt="2020-06-19T19:48:25.723" v="34" actId="14100"/>
        <pc:sldMkLst>
          <pc:docMk/>
          <pc:sldMk cId="3627802492" sldId="264"/>
        </pc:sldMkLst>
        <pc:picChg chg="mod">
          <ac:chgData name="Tera-Leigh Merkel" userId="S::tera.merkel@sd5.bc.ca::753ea699-391d-4c88-8204-bfe6f42a7a48" providerId="AD" clId="Web-{A96B949C-C12F-4997-8EDF-401634A161BC}" dt="2020-06-19T19:48:25.723" v="34" actId="14100"/>
          <ac:picMkLst>
            <pc:docMk/>
            <pc:sldMk cId="3627802492" sldId="264"/>
            <ac:picMk id="2" creationId="{00000000-0000-0000-0000-000000000000}"/>
          </ac:picMkLst>
        </pc:picChg>
      </pc:sldChg>
      <pc:sldChg chg="modSp">
        <pc:chgData name="Tera-Leigh Merkel" userId="S::tera.merkel@sd5.bc.ca::753ea699-391d-4c88-8204-bfe6f42a7a48" providerId="AD" clId="Web-{A96B949C-C12F-4997-8EDF-401634A161BC}" dt="2020-06-19T19:48:43.693" v="37" actId="14100"/>
        <pc:sldMkLst>
          <pc:docMk/>
          <pc:sldMk cId="387156589" sldId="265"/>
        </pc:sldMkLst>
        <pc:picChg chg="mod">
          <ac:chgData name="Tera-Leigh Merkel" userId="S::tera.merkel@sd5.bc.ca::753ea699-391d-4c88-8204-bfe6f42a7a48" providerId="AD" clId="Web-{A96B949C-C12F-4997-8EDF-401634A161BC}" dt="2020-06-19T19:48:43.693" v="37" actId="14100"/>
          <ac:picMkLst>
            <pc:docMk/>
            <pc:sldMk cId="387156589" sldId="265"/>
            <ac:picMk id="2" creationId="{00000000-0000-0000-0000-000000000000}"/>
          </ac:picMkLst>
        </pc:picChg>
      </pc:sldChg>
      <pc:sldChg chg="modSp">
        <pc:chgData name="Tera-Leigh Merkel" userId="S::tera.merkel@sd5.bc.ca::753ea699-391d-4c88-8204-bfe6f42a7a48" providerId="AD" clId="Web-{A96B949C-C12F-4997-8EDF-401634A161BC}" dt="2020-06-19T19:48:57.585" v="40" actId="14100"/>
        <pc:sldMkLst>
          <pc:docMk/>
          <pc:sldMk cId="306529326" sldId="266"/>
        </pc:sldMkLst>
        <pc:picChg chg="mod">
          <ac:chgData name="Tera-Leigh Merkel" userId="S::tera.merkel@sd5.bc.ca::753ea699-391d-4c88-8204-bfe6f42a7a48" providerId="AD" clId="Web-{A96B949C-C12F-4997-8EDF-401634A161BC}" dt="2020-06-19T19:48:57.585" v="40" actId="14100"/>
          <ac:picMkLst>
            <pc:docMk/>
            <pc:sldMk cId="306529326" sldId="266"/>
            <ac:picMk id="2" creationId="{00000000-0000-0000-0000-000000000000}"/>
          </ac:picMkLst>
        </pc:picChg>
      </pc:sldChg>
      <pc:sldChg chg="modSp">
        <pc:chgData name="Tera-Leigh Merkel" userId="S::tera.merkel@sd5.bc.ca::753ea699-391d-4c88-8204-bfe6f42a7a48" providerId="AD" clId="Web-{A96B949C-C12F-4997-8EDF-401634A161BC}" dt="2020-06-19T19:49:13.398" v="43" actId="14100"/>
        <pc:sldMkLst>
          <pc:docMk/>
          <pc:sldMk cId="326921313" sldId="267"/>
        </pc:sldMkLst>
        <pc:picChg chg="mod">
          <ac:chgData name="Tera-Leigh Merkel" userId="S::tera.merkel@sd5.bc.ca::753ea699-391d-4c88-8204-bfe6f42a7a48" providerId="AD" clId="Web-{A96B949C-C12F-4997-8EDF-401634A161BC}" dt="2020-06-19T19:49:13.398" v="43" actId="14100"/>
          <ac:picMkLst>
            <pc:docMk/>
            <pc:sldMk cId="326921313" sldId="267"/>
            <ac:picMk id="2" creationId="{00000000-0000-0000-0000-000000000000}"/>
          </ac:picMkLst>
        </pc:picChg>
      </pc:sldChg>
      <pc:sldChg chg="modSp">
        <pc:chgData name="Tera-Leigh Merkel" userId="S::tera.merkel@sd5.bc.ca::753ea699-391d-4c88-8204-bfe6f42a7a48" providerId="AD" clId="Web-{A96B949C-C12F-4997-8EDF-401634A161BC}" dt="2020-06-19T19:49:30.790" v="46" actId="14100"/>
        <pc:sldMkLst>
          <pc:docMk/>
          <pc:sldMk cId="56854062" sldId="268"/>
        </pc:sldMkLst>
        <pc:picChg chg="mod">
          <ac:chgData name="Tera-Leigh Merkel" userId="S::tera.merkel@sd5.bc.ca::753ea699-391d-4c88-8204-bfe6f42a7a48" providerId="AD" clId="Web-{A96B949C-C12F-4997-8EDF-401634A161BC}" dt="2020-06-19T19:49:30.790" v="46" actId="14100"/>
          <ac:picMkLst>
            <pc:docMk/>
            <pc:sldMk cId="56854062" sldId="268"/>
            <ac:picMk id="2" creationId="{00000000-0000-0000-0000-000000000000}"/>
          </ac:picMkLst>
        </pc:picChg>
      </pc:sldChg>
      <pc:sldChg chg="modSp">
        <pc:chgData name="Tera-Leigh Merkel" userId="S::tera.merkel@sd5.bc.ca::753ea699-391d-4c88-8204-bfe6f42a7a48" providerId="AD" clId="Web-{A96B949C-C12F-4997-8EDF-401634A161BC}" dt="2020-06-19T19:49:46.042" v="49" actId="14100"/>
        <pc:sldMkLst>
          <pc:docMk/>
          <pc:sldMk cId="527273311" sldId="269"/>
        </pc:sldMkLst>
        <pc:picChg chg="mod">
          <ac:chgData name="Tera-Leigh Merkel" userId="S::tera.merkel@sd5.bc.ca::753ea699-391d-4c88-8204-bfe6f42a7a48" providerId="AD" clId="Web-{A96B949C-C12F-4997-8EDF-401634A161BC}" dt="2020-06-19T19:49:46.042" v="49" actId="14100"/>
          <ac:picMkLst>
            <pc:docMk/>
            <pc:sldMk cId="527273311" sldId="269"/>
            <ac:picMk id="2" creationId="{00000000-0000-0000-0000-000000000000}"/>
          </ac:picMkLst>
        </pc:picChg>
      </pc:sldChg>
      <pc:sldChg chg="modSp">
        <pc:chgData name="Tera-Leigh Merkel" userId="S::tera.merkel@sd5.bc.ca::753ea699-391d-4c88-8204-bfe6f42a7a48" providerId="AD" clId="Web-{A96B949C-C12F-4997-8EDF-401634A161BC}" dt="2020-06-19T19:49:59.371" v="52" actId="14100"/>
        <pc:sldMkLst>
          <pc:docMk/>
          <pc:sldMk cId="2569508439" sldId="270"/>
        </pc:sldMkLst>
        <pc:picChg chg="mod">
          <ac:chgData name="Tera-Leigh Merkel" userId="S::tera.merkel@sd5.bc.ca::753ea699-391d-4c88-8204-bfe6f42a7a48" providerId="AD" clId="Web-{A96B949C-C12F-4997-8EDF-401634A161BC}" dt="2020-06-19T19:49:59.371" v="52" actId="14100"/>
          <ac:picMkLst>
            <pc:docMk/>
            <pc:sldMk cId="2569508439" sldId="270"/>
            <ac:picMk id="2" creationId="{00000000-0000-0000-0000-000000000000}"/>
          </ac:picMkLst>
        </pc:picChg>
      </pc:sldChg>
      <pc:sldChg chg="modSp">
        <pc:chgData name="Tera-Leigh Merkel" userId="S::tera.merkel@sd5.bc.ca::753ea699-391d-4c88-8204-bfe6f42a7a48" providerId="AD" clId="Web-{A96B949C-C12F-4997-8EDF-401634A161BC}" dt="2020-06-19T19:50:15.278" v="55" actId="14100"/>
        <pc:sldMkLst>
          <pc:docMk/>
          <pc:sldMk cId="4144611062" sldId="271"/>
        </pc:sldMkLst>
        <pc:picChg chg="mod">
          <ac:chgData name="Tera-Leigh Merkel" userId="S::tera.merkel@sd5.bc.ca::753ea699-391d-4c88-8204-bfe6f42a7a48" providerId="AD" clId="Web-{A96B949C-C12F-4997-8EDF-401634A161BC}" dt="2020-06-19T19:50:15.278" v="55" actId="14100"/>
          <ac:picMkLst>
            <pc:docMk/>
            <pc:sldMk cId="4144611062" sldId="271"/>
            <ac:picMk id="2" creationId="{00000000-0000-0000-0000-000000000000}"/>
          </ac:picMkLst>
        </pc:picChg>
      </pc:sldChg>
      <pc:sldChg chg="modSp">
        <pc:chgData name="Tera-Leigh Merkel" userId="S::tera.merkel@sd5.bc.ca::753ea699-391d-4c88-8204-bfe6f42a7a48" providerId="AD" clId="Web-{A96B949C-C12F-4997-8EDF-401634A161BC}" dt="2020-06-19T19:50:29.638" v="58" actId="14100"/>
        <pc:sldMkLst>
          <pc:docMk/>
          <pc:sldMk cId="1669740158" sldId="272"/>
        </pc:sldMkLst>
        <pc:picChg chg="mod">
          <ac:chgData name="Tera-Leigh Merkel" userId="S::tera.merkel@sd5.bc.ca::753ea699-391d-4c88-8204-bfe6f42a7a48" providerId="AD" clId="Web-{A96B949C-C12F-4997-8EDF-401634A161BC}" dt="2020-06-19T19:50:29.638" v="58" actId="14100"/>
          <ac:picMkLst>
            <pc:docMk/>
            <pc:sldMk cId="1669740158" sldId="272"/>
            <ac:picMk id="2" creationId="{00000000-0000-0000-0000-000000000000}"/>
          </ac:picMkLst>
        </pc:picChg>
      </pc:sldChg>
      <pc:sldChg chg="modSp">
        <pc:chgData name="Tera-Leigh Merkel" userId="S::tera.merkel@sd5.bc.ca::753ea699-391d-4c88-8204-bfe6f42a7a48" providerId="AD" clId="Web-{A96B949C-C12F-4997-8EDF-401634A161BC}" dt="2020-06-19T19:50:42.983" v="61" actId="14100"/>
        <pc:sldMkLst>
          <pc:docMk/>
          <pc:sldMk cId="25104604" sldId="273"/>
        </pc:sldMkLst>
        <pc:picChg chg="mod">
          <ac:chgData name="Tera-Leigh Merkel" userId="S::tera.merkel@sd5.bc.ca::753ea699-391d-4c88-8204-bfe6f42a7a48" providerId="AD" clId="Web-{A96B949C-C12F-4997-8EDF-401634A161BC}" dt="2020-06-19T19:50:42.983" v="61" actId="14100"/>
          <ac:picMkLst>
            <pc:docMk/>
            <pc:sldMk cId="25104604" sldId="273"/>
            <ac:picMk id="2" creationId="{00000000-0000-0000-0000-000000000000}"/>
          </ac:picMkLst>
        </pc:picChg>
      </pc:sldChg>
      <pc:sldChg chg="modSp">
        <pc:chgData name="Tera-Leigh Merkel" userId="S::tera.merkel@sd5.bc.ca::753ea699-391d-4c88-8204-bfe6f42a7a48" providerId="AD" clId="Web-{A96B949C-C12F-4997-8EDF-401634A161BC}" dt="2020-06-19T19:50:57.515" v="64" actId="14100"/>
        <pc:sldMkLst>
          <pc:docMk/>
          <pc:sldMk cId="4225275610" sldId="274"/>
        </pc:sldMkLst>
        <pc:picChg chg="mod">
          <ac:chgData name="Tera-Leigh Merkel" userId="S::tera.merkel@sd5.bc.ca::753ea699-391d-4c88-8204-bfe6f42a7a48" providerId="AD" clId="Web-{A96B949C-C12F-4997-8EDF-401634A161BC}" dt="2020-06-19T19:50:57.515" v="64" actId="14100"/>
          <ac:picMkLst>
            <pc:docMk/>
            <pc:sldMk cId="4225275610" sldId="274"/>
            <ac:picMk id="2" creationId="{00000000-0000-0000-0000-000000000000}"/>
          </ac:picMkLst>
        </pc:picChg>
      </pc:sldChg>
      <pc:sldChg chg="modSp">
        <pc:chgData name="Tera-Leigh Merkel" userId="S::tera.merkel@sd5.bc.ca::753ea699-391d-4c88-8204-bfe6f42a7a48" providerId="AD" clId="Web-{A96B949C-C12F-4997-8EDF-401634A161BC}" dt="2020-06-19T19:51:14.001" v="67" actId="14100"/>
        <pc:sldMkLst>
          <pc:docMk/>
          <pc:sldMk cId="3823096874" sldId="275"/>
        </pc:sldMkLst>
        <pc:picChg chg="mod">
          <ac:chgData name="Tera-Leigh Merkel" userId="S::tera.merkel@sd5.bc.ca::753ea699-391d-4c88-8204-bfe6f42a7a48" providerId="AD" clId="Web-{A96B949C-C12F-4997-8EDF-401634A161BC}" dt="2020-06-19T19:51:14.001" v="67" actId="14100"/>
          <ac:picMkLst>
            <pc:docMk/>
            <pc:sldMk cId="3823096874" sldId="275"/>
            <ac:picMk id="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7764E1-3050-4427-8024-176B476B471E}" type="datetimeFigureOut">
              <a:rPr lang="en-US" smtClean="0"/>
              <a:t>6/23/2020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60AE3F-84CB-4049-BBF9-34B160495CD3}" type="slidenum">
              <a:rPr lang="en-US" smtClean="0"/>
              <a:t>‹#›</a:t>
            </a:fld>
            <a:endParaRPr lang="en-US"/>
          </a:p>
        </p:txBody>
      </p:sp>
    </p:spTree>
    <p:extLst>
      <p:ext uri="{BB962C8B-B14F-4D97-AF65-F5344CB8AC3E}">
        <p14:creationId xmlns:p14="http://schemas.microsoft.com/office/powerpoint/2010/main" val="2229180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p>
          <a:p>
            <a:r>
              <a:rPr lang="en-US" dirty="0"/>
              <a:t>in the placeholder to insert your own image.</a:t>
            </a:r>
          </a:p>
        </p:txBody>
      </p:sp>
      <p:sp>
        <p:nvSpPr>
          <p:cNvPr id="4" name="Slide Number Placeholder 3"/>
          <p:cNvSpPr>
            <a:spLocks noGrp="1"/>
          </p:cNvSpPr>
          <p:nvPr>
            <p:ph type="sldNum" sz="quarter" idx="10"/>
          </p:nvPr>
        </p:nvSpPr>
        <p:spPr/>
        <p:txBody>
          <a:bodyPr/>
          <a:lstStyle/>
          <a:p>
            <a:fld id="{B94165F4-379C-44F2-8E89-DB43904FE854}" type="slidenum">
              <a:rPr lang="en-US" smtClean="0"/>
              <a:t>1</a:t>
            </a:fld>
            <a:endParaRPr lang="en-US"/>
          </a:p>
        </p:txBody>
      </p:sp>
    </p:spTree>
    <p:extLst>
      <p:ext uri="{BB962C8B-B14F-4D97-AF65-F5344CB8AC3E}">
        <p14:creationId xmlns:p14="http://schemas.microsoft.com/office/powerpoint/2010/main" val="1595651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FA6E03-44BA-4475-A2D5-B0C4C6F505BE}" type="datetimeFigureOut">
              <a:rPr lang="en-US" smtClean="0"/>
              <a:t>6/23/2020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F2994-193A-4FF1-B0EB-874D1C2AF135}" type="slidenum">
              <a:rPr lang="en-US" smtClean="0"/>
              <a:t>‹#›</a:t>
            </a:fld>
            <a:endParaRPr lang="en-US"/>
          </a:p>
        </p:txBody>
      </p:sp>
    </p:spTree>
    <p:extLst>
      <p:ext uri="{BB962C8B-B14F-4D97-AF65-F5344CB8AC3E}">
        <p14:creationId xmlns:p14="http://schemas.microsoft.com/office/powerpoint/2010/main" val="3951598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FA6E03-44BA-4475-A2D5-B0C4C6F505BE}" type="datetimeFigureOut">
              <a:rPr lang="en-US" smtClean="0"/>
              <a:t>6/23/2020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F2994-193A-4FF1-B0EB-874D1C2AF135}" type="slidenum">
              <a:rPr lang="en-US" smtClean="0"/>
              <a:t>‹#›</a:t>
            </a:fld>
            <a:endParaRPr lang="en-US"/>
          </a:p>
        </p:txBody>
      </p:sp>
    </p:spTree>
    <p:extLst>
      <p:ext uri="{BB962C8B-B14F-4D97-AF65-F5344CB8AC3E}">
        <p14:creationId xmlns:p14="http://schemas.microsoft.com/office/powerpoint/2010/main" val="4209330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FA6E03-44BA-4475-A2D5-B0C4C6F505BE}" type="datetimeFigureOut">
              <a:rPr lang="en-US" smtClean="0"/>
              <a:t>6/23/2020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F2994-193A-4FF1-B0EB-874D1C2AF135}" type="slidenum">
              <a:rPr lang="en-US" smtClean="0"/>
              <a:t>‹#›</a:t>
            </a:fld>
            <a:endParaRPr lang="en-US"/>
          </a:p>
        </p:txBody>
      </p:sp>
    </p:spTree>
    <p:extLst>
      <p:ext uri="{BB962C8B-B14F-4D97-AF65-F5344CB8AC3E}">
        <p14:creationId xmlns:p14="http://schemas.microsoft.com/office/powerpoint/2010/main" val="2460634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FA6E03-44BA-4475-A2D5-B0C4C6F505BE}" type="datetimeFigureOut">
              <a:rPr lang="en-US" smtClean="0"/>
              <a:t>6/23/2020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F2994-193A-4FF1-B0EB-874D1C2AF135}" type="slidenum">
              <a:rPr lang="en-US" smtClean="0"/>
              <a:t>‹#›</a:t>
            </a:fld>
            <a:endParaRPr lang="en-US"/>
          </a:p>
        </p:txBody>
      </p:sp>
    </p:spTree>
    <p:extLst>
      <p:ext uri="{BB962C8B-B14F-4D97-AF65-F5344CB8AC3E}">
        <p14:creationId xmlns:p14="http://schemas.microsoft.com/office/powerpoint/2010/main" val="398457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7FA6E03-44BA-4475-A2D5-B0C4C6F505BE}" type="datetimeFigureOut">
              <a:rPr lang="en-US" smtClean="0"/>
              <a:t>6/23/2020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F2994-193A-4FF1-B0EB-874D1C2AF135}" type="slidenum">
              <a:rPr lang="en-US" smtClean="0"/>
              <a:t>‹#›</a:t>
            </a:fld>
            <a:endParaRPr lang="en-US"/>
          </a:p>
        </p:txBody>
      </p:sp>
    </p:spTree>
    <p:extLst>
      <p:ext uri="{BB962C8B-B14F-4D97-AF65-F5344CB8AC3E}">
        <p14:creationId xmlns:p14="http://schemas.microsoft.com/office/powerpoint/2010/main" val="1754684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FA6E03-44BA-4475-A2D5-B0C4C6F505BE}" type="datetimeFigureOut">
              <a:rPr lang="en-US" smtClean="0"/>
              <a:t>6/23/2020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F2994-193A-4FF1-B0EB-874D1C2AF135}" type="slidenum">
              <a:rPr lang="en-US" smtClean="0"/>
              <a:t>‹#›</a:t>
            </a:fld>
            <a:endParaRPr lang="en-US"/>
          </a:p>
        </p:txBody>
      </p:sp>
    </p:spTree>
    <p:extLst>
      <p:ext uri="{BB962C8B-B14F-4D97-AF65-F5344CB8AC3E}">
        <p14:creationId xmlns:p14="http://schemas.microsoft.com/office/powerpoint/2010/main" val="255853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FA6E03-44BA-4475-A2D5-B0C4C6F505BE}" type="datetimeFigureOut">
              <a:rPr lang="en-US" smtClean="0"/>
              <a:t>6/23/2020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6F2994-193A-4FF1-B0EB-874D1C2AF135}" type="slidenum">
              <a:rPr lang="en-US" smtClean="0"/>
              <a:t>‹#›</a:t>
            </a:fld>
            <a:endParaRPr lang="en-US"/>
          </a:p>
        </p:txBody>
      </p:sp>
    </p:spTree>
    <p:extLst>
      <p:ext uri="{BB962C8B-B14F-4D97-AF65-F5344CB8AC3E}">
        <p14:creationId xmlns:p14="http://schemas.microsoft.com/office/powerpoint/2010/main" val="407511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FA6E03-44BA-4475-A2D5-B0C4C6F505BE}" type="datetimeFigureOut">
              <a:rPr lang="en-US" smtClean="0"/>
              <a:t>6/23/2020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6F2994-193A-4FF1-B0EB-874D1C2AF135}" type="slidenum">
              <a:rPr lang="en-US" smtClean="0"/>
              <a:t>‹#›</a:t>
            </a:fld>
            <a:endParaRPr lang="en-US"/>
          </a:p>
        </p:txBody>
      </p:sp>
    </p:spTree>
    <p:extLst>
      <p:ext uri="{BB962C8B-B14F-4D97-AF65-F5344CB8AC3E}">
        <p14:creationId xmlns:p14="http://schemas.microsoft.com/office/powerpoint/2010/main" val="992045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A6E03-44BA-4475-A2D5-B0C4C6F505BE}" type="datetimeFigureOut">
              <a:rPr lang="en-US" smtClean="0"/>
              <a:t>6/23/2020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6F2994-193A-4FF1-B0EB-874D1C2AF135}" type="slidenum">
              <a:rPr lang="en-US" smtClean="0"/>
              <a:t>‹#›</a:t>
            </a:fld>
            <a:endParaRPr lang="en-US"/>
          </a:p>
        </p:txBody>
      </p:sp>
    </p:spTree>
    <p:extLst>
      <p:ext uri="{BB962C8B-B14F-4D97-AF65-F5344CB8AC3E}">
        <p14:creationId xmlns:p14="http://schemas.microsoft.com/office/powerpoint/2010/main" val="3253498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7FA6E03-44BA-4475-A2D5-B0C4C6F505BE}" type="datetimeFigureOut">
              <a:rPr lang="en-US" smtClean="0"/>
              <a:t>6/23/2020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F2994-193A-4FF1-B0EB-874D1C2AF135}" type="slidenum">
              <a:rPr lang="en-US" smtClean="0"/>
              <a:t>‹#›</a:t>
            </a:fld>
            <a:endParaRPr lang="en-US"/>
          </a:p>
        </p:txBody>
      </p:sp>
    </p:spTree>
    <p:extLst>
      <p:ext uri="{BB962C8B-B14F-4D97-AF65-F5344CB8AC3E}">
        <p14:creationId xmlns:p14="http://schemas.microsoft.com/office/powerpoint/2010/main" val="253622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7FA6E03-44BA-4475-A2D5-B0C4C6F505BE}" type="datetimeFigureOut">
              <a:rPr lang="en-US" smtClean="0"/>
              <a:t>6/23/2020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F2994-193A-4FF1-B0EB-874D1C2AF135}" type="slidenum">
              <a:rPr lang="en-US" smtClean="0"/>
              <a:t>‹#›</a:t>
            </a:fld>
            <a:endParaRPr lang="en-US"/>
          </a:p>
        </p:txBody>
      </p:sp>
    </p:spTree>
    <p:extLst>
      <p:ext uri="{BB962C8B-B14F-4D97-AF65-F5344CB8AC3E}">
        <p14:creationId xmlns:p14="http://schemas.microsoft.com/office/powerpoint/2010/main" val="267967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7FA6E03-44BA-4475-A2D5-B0C4C6F505BE}" type="datetimeFigureOut">
              <a:rPr lang="en-US" smtClean="0"/>
              <a:t>6/23/2020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6F2994-193A-4FF1-B0EB-874D1C2AF135}" type="slidenum">
              <a:rPr lang="en-US" smtClean="0"/>
              <a:t>‹#›</a:t>
            </a:fld>
            <a:endParaRPr lang="en-US"/>
          </a:p>
        </p:txBody>
      </p:sp>
    </p:spTree>
    <p:extLst>
      <p:ext uri="{BB962C8B-B14F-4D97-AF65-F5344CB8AC3E}">
        <p14:creationId xmlns:p14="http://schemas.microsoft.com/office/powerpoint/2010/main" val="5232338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892" y="479612"/>
            <a:ext cx="3866417" cy="1200150"/>
          </a:xfrm>
        </p:spPr>
        <p:txBody>
          <a:bodyPr/>
          <a:lstStyle/>
          <a:p>
            <a:r>
              <a:rPr lang="en-US" dirty="0" smtClean="0"/>
              <a:t>Highlands Grade 6 Send Off</a:t>
            </a:r>
            <a:endParaRPr lang="en-US"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232298" y="857250"/>
            <a:ext cx="6525815" cy="3852633"/>
          </a:xfrm>
        </p:spPr>
      </p:pic>
      <p:sp>
        <p:nvSpPr>
          <p:cNvPr id="4" name="Text Placeholder 3"/>
          <p:cNvSpPr>
            <a:spLocks noGrp="1"/>
          </p:cNvSpPr>
          <p:nvPr>
            <p:ph type="body" sz="half" idx="2"/>
          </p:nvPr>
        </p:nvSpPr>
        <p:spPr>
          <a:xfrm>
            <a:off x="2900293" y="5028761"/>
            <a:ext cx="3333613" cy="503635"/>
          </a:xfrm>
        </p:spPr>
        <p:txBody>
          <a:bodyPr/>
          <a:lstStyle/>
          <a:p>
            <a:r>
              <a:rPr lang="en-US" dirty="0" smtClean="0"/>
              <a:t>Celebrating who I am and what WE are together!</a:t>
            </a:r>
          </a:p>
          <a:p>
            <a:endParaRPr lang="en-US" dirty="0"/>
          </a:p>
        </p:txBody>
      </p:sp>
      <p:sp>
        <p:nvSpPr>
          <p:cNvPr id="6" name="TextBox 5"/>
          <p:cNvSpPr txBox="1"/>
          <p:nvPr/>
        </p:nvSpPr>
        <p:spPr>
          <a:xfrm>
            <a:off x="1477850" y="1679763"/>
            <a:ext cx="6114245" cy="2354491"/>
          </a:xfrm>
          <a:prstGeom prst="rect">
            <a:avLst/>
          </a:prstGeom>
          <a:noFill/>
          <a:ln>
            <a:noFill/>
          </a:ln>
        </p:spPr>
        <p:txBody>
          <a:bodyPr wrap="square" rtlCol="0">
            <a:spAutoFit/>
          </a:bodyPr>
          <a:lstStyle/>
          <a:p>
            <a:pPr algn="ctr"/>
            <a:r>
              <a:rPr lang="en-US" sz="2100" dirty="0">
                <a:solidFill>
                  <a:srgbClr val="FFC000"/>
                </a:solidFill>
                <a:latin typeface="Gill Sans Ultra Bold" panose="020B0A02020104020203" pitchFamily="34" charset="0"/>
              </a:rPr>
              <a:t>Highlands Huskies say it loud,</a:t>
            </a:r>
          </a:p>
          <a:p>
            <a:pPr algn="ctr"/>
            <a:r>
              <a:rPr lang="en-US" sz="2100" dirty="0">
                <a:solidFill>
                  <a:srgbClr val="FFC000"/>
                </a:solidFill>
                <a:latin typeface="Gill Sans Ultra Bold" panose="020B0A02020104020203" pitchFamily="34" charset="0"/>
              </a:rPr>
              <a:t>Highlands Huskies say it proud,</a:t>
            </a:r>
          </a:p>
          <a:p>
            <a:pPr algn="ctr"/>
            <a:r>
              <a:rPr lang="en-US" sz="2100" dirty="0">
                <a:solidFill>
                  <a:srgbClr val="FFC000"/>
                </a:solidFill>
                <a:latin typeface="Gill Sans Ultra Bold" panose="020B0A02020104020203" pitchFamily="34" charset="0"/>
              </a:rPr>
              <a:t>Highlands Huskies hear us shout,</a:t>
            </a:r>
          </a:p>
          <a:p>
            <a:pPr algn="ctr"/>
            <a:r>
              <a:rPr lang="en-US" sz="2100" dirty="0">
                <a:solidFill>
                  <a:srgbClr val="FFC000"/>
                </a:solidFill>
                <a:latin typeface="Gill Sans Ultra Bold" panose="020B0A02020104020203" pitchFamily="34" charset="0"/>
              </a:rPr>
              <a:t>We will help each other out!</a:t>
            </a:r>
          </a:p>
          <a:p>
            <a:pPr algn="ctr"/>
            <a:r>
              <a:rPr lang="en-US" sz="2100" dirty="0">
                <a:solidFill>
                  <a:srgbClr val="FFC000"/>
                </a:solidFill>
                <a:latin typeface="Gill Sans Ultra Bold" panose="020B0A02020104020203" pitchFamily="34" charset="0"/>
              </a:rPr>
              <a:t>Highlands Huskies we believe,</a:t>
            </a:r>
          </a:p>
          <a:p>
            <a:pPr algn="ctr"/>
            <a:r>
              <a:rPr lang="en-US" sz="2100" dirty="0">
                <a:solidFill>
                  <a:srgbClr val="FFC000"/>
                </a:solidFill>
                <a:latin typeface="Gill Sans Ultra Bold" panose="020B0A02020104020203" pitchFamily="34" charset="0"/>
              </a:rPr>
              <a:t>Watch how much we can achieve!</a:t>
            </a:r>
          </a:p>
          <a:p>
            <a:pPr algn="ctr"/>
            <a:r>
              <a:rPr lang="en-US" sz="2100" dirty="0">
                <a:solidFill>
                  <a:srgbClr val="FFC000"/>
                </a:solidFill>
                <a:latin typeface="Gill Sans Ultra Bold" panose="020B0A02020104020203" pitchFamily="34" charset="0"/>
              </a:rPr>
              <a:t>GO HUSKIES!!!</a:t>
            </a:r>
          </a:p>
        </p:txBody>
      </p:sp>
    </p:spTree>
    <p:extLst>
      <p:ext uri="{BB962C8B-B14F-4D97-AF65-F5344CB8AC3E}">
        <p14:creationId xmlns:p14="http://schemas.microsoft.com/office/powerpoint/2010/main" val="368444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250165" y="-874998"/>
            <a:ext cx="6657870" cy="8622195"/>
          </a:xfrm>
          <a:prstGeom prst="rect">
            <a:avLst/>
          </a:prstGeom>
        </p:spPr>
      </p:pic>
    </p:spTree>
    <p:extLst>
      <p:ext uri="{BB962C8B-B14F-4D97-AF65-F5344CB8AC3E}">
        <p14:creationId xmlns:p14="http://schemas.microsoft.com/office/powerpoint/2010/main" val="387156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292762" y="-818202"/>
            <a:ext cx="6530081" cy="8466008"/>
          </a:xfrm>
          <a:prstGeom prst="rect">
            <a:avLst/>
          </a:prstGeom>
        </p:spPr>
      </p:pic>
    </p:spTree>
    <p:extLst>
      <p:ext uri="{BB962C8B-B14F-4D97-AF65-F5344CB8AC3E}">
        <p14:creationId xmlns:p14="http://schemas.microsoft.com/office/powerpoint/2010/main" val="306529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306960" y="-804003"/>
            <a:ext cx="6515883" cy="8451809"/>
          </a:xfrm>
          <a:prstGeom prst="rect">
            <a:avLst/>
          </a:prstGeom>
        </p:spPr>
      </p:pic>
    </p:spTree>
    <p:extLst>
      <p:ext uri="{BB962C8B-B14F-4D97-AF65-F5344CB8AC3E}">
        <p14:creationId xmlns:p14="http://schemas.microsoft.com/office/powerpoint/2010/main" val="326921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342458" y="-768507"/>
            <a:ext cx="6530081" cy="8451810"/>
          </a:xfrm>
          <a:prstGeom prst="rect">
            <a:avLst/>
          </a:prstGeom>
        </p:spPr>
      </p:pic>
    </p:spTree>
    <p:extLst>
      <p:ext uri="{BB962C8B-B14F-4D97-AF65-F5344CB8AC3E}">
        <p14:creationId xmlns:p14="http://schemas.microsoft.com/office/powerpoint/2010/main" val="56854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306960" y="-804003"/>
            <a:ext cx="6515883" cy="8451809"/>
          </a:xfrm>
          <a:prstGeom prst="rect">
            <a:avLst/>
          </a:prstGeom>
        </p:spPr>
      </p:pic>
    </p:spTree>
    <p:extLst>
      <p:ext uri="{BB962C8B-B14F-4D97-AF65-F5344CB8AC3E}">
        <p14:creationId xmlns:p14="http://schemas.microsoft.com/office/powerpoint/2010/main" val="527273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299861" y="-825301"/>
            <a:ext cx="6572677" cy="8522803"/>
          </a:xfrm>
          <a:prstGeom prst="rect">
            <a:avLst/>
          </a:prstGeom>
        </p:spPr>
      </p:pic>
    </p:spTree>
    <p:extLst>
      <p:ext uri="{BB962C8B-B14F-4D97-AF65-F5344CB8AC3E}">
        <p14:creationId xmlns:p14="http://schemas.microsoft.com/office/powerpoint/2010/main" val="2569508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349557" y="-747209"/>
            <a:ext cx="6473286" cy="8380816"/>
          </a:xfrm>
          <a:prstGeom prst="rect">
            <a:avLst/>
          </a:prstGeom>
        </p:spPr>
      </p:pic>
    </p:spTree>
    <p:extLst>
      <p:ext uri="{BB962C8B-B14F-4D97-AF65-F5344CB8AC3E}">
        <p14:creationId xmlns:p14="http://schemas.microsoft.com/office/powerpoint/2010/main" val="4144611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299861" y="-796904"/>
            <a:ext cx="6473287" cy="8395014"/>
          </a:xfrm>
          <a:prstGeom prst="rect">
            <a:avLst/>
          </a:prstGeom>
        </p:spPr>
      </p:pic>
    </p:spTree>
    <p:extLst>
      <p:ext uri="{BB962C8B-B14F-4D97-AF65-F5344CB8AC3E}">
        <p14:creationId xmlns:p14="http://schemas.microsoft.com/office/powerpoint/2010/main" val="1669740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349557" y="-747209"/>
            <a:ext cx="6473286" cy="8380816"/>
          </a:xfrm>
          <a:prstGeom prst="rect">
            <a:avLst/>
          </a:prstGeom>
        </p:spPr>
      </p:pic>
    </p:spTree>
    <p:extLst>
      <p:ext uri="{BB962C8B-B14F-4D97-AF65-F5344CB8AC3E}">
        <p14:creationId xmlns:p14="http://schemas.microsoft.com/office/powerpoint/2010/main" val="25104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363756" y="-733010"/>
            <a:ext cx="6402293" cy="8309822"/>
          </a:xfrm>
          <a:prstGeom prst="rect">
            <a:avLst/>
          </a:prstGeom>
        </p:spPr>
      </p:pic>
      <p:sp>
        <p:nvSpPr>
          <p:cNvPr id="3" name="TextBox 2"/>
          <p:cNvSpPr txBox="1"/>
          <p:nvPr/>
        </p:nvSpPr>
        <p:spPr>
          <a:xfrm>
            <a:off x="5013960" y="2575560"/>
            <a:ext cx="2133600" cy="369332"/>
          </a:xfrm>
          <a:prstGeom prst="rect">
            <a:avLst/>
          </a:prstGeom>
          <a:noFill/>
        </p:spPr>
        <p:txBody>
          <a:bodyPr wrap="square" rtlCol="0">
            <a:spAutoFit/>
          </a:bodyPr>
          <a:lstStyle/>
          <a:p>
            <a:r>
              <a:rPr lang="en-CA" dirty="0" smtClean="0"/>
              <a:t>Go Huskies GO!</a:t>
            </a:r>
            <a:endParaRPr lang="en-US" dirty="0"/>
          </a:p>
        </p:txBody>
      </p:sp>
    </p:spTree>
    <p:extLst>
      <p:ext uri="{BB962C8B-B14F-4D97-AF65-F5344CB8AC3E}">
        <p14:creationId xmlns:p14="http://schemas.microsoft.com/office/powerpoint/2010/main" val="422527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258633" y="-871718"/>
            <a:ext cx="6647385" cy="8623838"/>
          </a:xfrm>
          <a:prstGeom prst="rect">
            <a:avLst/>
          </a:prstGeom>
        </p:spPr>
      </p:pic>
    </p:spTree>
    <p:extLst>
      <p:ext uri="{BB962C8B-B14F-4D97-AF65-F5344CB8AC3E}">
        <p14:creationId xmlns:p14="http://schemas.microsoft.com/office/powerpoint/2010/main" val="885551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349556" y="-747208"/>
            <a:ext cx="6430690" cy="8338219"/>
          </a:xfrm>
          <a:prstGeom prst="rect">
            <a:avLst/>
          </a:prstGeom>
        </p:spPr>
      </p:pic>
      <p:sp>
        <p:nvSpPr>
          <p:cNvPr id="3" name="TextBox 2"/>
          <p:cNvSpPr txBox="1"/>
          <p:nvPr/>
        </p:nvSpPr>
        <p:spPr>
          <a:xfrm>
            <a:off x="5105400" y="2529840"/>
            <a:ext cx="1920240" cy="369332"/>
          </a:xfrm>
          <a:prstGeom prst="rect">
            <a:avLst/>
          </a:prstGeom>
          <a:noFill/>
        </p:spPr>
        <p:txBody>
          <a:bodyPr wrap="square" rtlCol="0">
            <a:spAutoFit/>
          </a:bodyPr>
          <a:lstStyle/>
          <a:p>
            <a:r>
              <a:rPr lang="en-CA" dirty="0" smtClean="0"/>
              <a:t>Go Huskies Go!</a:t>
            </a:r>
            <a:endParaRPr lang="en-US" dirty="0"/>
          </a:p>
        </p:txBody>
      </p:sp>
    </p:spTree>
    <p:extLst>
      <p:ext uri="{BB962C8B-B14F-4D97-AF65-F5344CB8AC3E}">
        <p14:creationId xmlns:p14="http://schemas.microsoft.com/office/powerpoint/2010/main" val="3823096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655" y="138399"/>
            <a:ext cx="8586295" cy="6400514"/>
          </a:xfrm>
          <a:prstGeom prst="rect">
            <a:avLst/>
          </a:prstGeom>
        </p:spPr>
      </p:pic>
      <p:sp>
        <p:nvSpPr>
          <p:cNvPr id="3" name="TextBox 2"/>
          <p:cNvSpPr txBox="1"/>
          <p:nvPr/>
        </p:nvSpPr>
        <p:spPr>
          <a:xfrm>
            <a:off x="575760" y="4025385"/>
            <a:ext cx="3586162" cy="1754326"/>
          </a:xfrm>
          <a:prstGeom prst="rect">
            <a:avLst/>
          </a:prstGeom>
          <a:solidFill>
            <a:schemeClr val="bg1"/>
          </a:solidFill>
        </p:spPr>
        <p:txBody>
          <a:bodyPr wrap="square" rtlCol="0" anchor="t">
            <a:spAutoFit/>
          </a:bodyPr>
          <a:lstStyle/>
          <a:p>
            <a:r>
              <a:rPr lang="EN-CA" dirty="0"/>
              <a:t>In the future, I would like to be a radiologist because I like reading x-rays and that kind of stuff. </a:t>
            </a:r>
          </a:p>
          <a:p>
            <a:endParaRPr lang="EN-CA" dirty="0"/>
          </a:p>
          <a:p>
            <a:endParaRPr lang="EN-CA" dirty="0"/>
          </a:p>
          <a:p>
            <a:endParaRPr lang="EN-CA" dirty="0"/>
          </a:p>
        </p:txBody>
      </p:sp>
      <p:sp>
        <p:nvSpPr>
          <p:cNvPr id="4" name="TextBox 3"/>
          <p:cNvSpPr txBox="1"/>
          <p:nvPr/>
        </p:nvSpPr>
        <p:spPr>
          <a:xfrm>
            <a:off x="4690305" y="4025385"/>
            <a:ext cx="3587750" cy="1754326"/>
          </a:xfrm>
          <a:prstGeom prst="rect">
            <a:avLst/>
          </a:prstGeom>
          <a:solidFill>
            <a:schemeClr val="bg1"/>
          </a:solidFill>
        </p:spPr>
        <p:txBody>
          <a:bodyPr wrap="square" rtlCol="0" anchor="t">
            <a:spAutoFit/>
          </a:bodyPr>
          <a:lstStyle/>
          <a:p>
            <a:r>
              <a:rPr lang="EN-CA" dirty="0"/>
              <a:t>My favourite memory at Highlands School was doing fun day every year, and doing Halloween events every year. Thanks to all of my previous teachers and my recent teachers.</a:t>
            </a:r>
            <a:endParaRPr lang="EN-CA" dirty="0">
              <a:solidFill>
                <a:srgbClr val="000000"/>
              </a:solidFill>
              <a:latin typeface="Calibri"/>
            </a:endParaRPr>
          </a:p>
        </p:txBody>
      </p:sp>
      <p:sp>
        <p:nvSpPr>
          <p:cNvPr id="5" name="TextBox 4"/>
          <p:cNvSpPr txBox="1"/>
          <p:nvPr/>
        </p:nvSpPr>
        <p:spPr>
          <a:xfrm>
            <a:off x="4690305" y="2224817"/>
            <a:ext cx="3125373" cy="923330"/>
          </a:xfrm>
          <a:prstGeom prst="rect">
            <a:avLst/>
          </a:prstGeom>
          <a:solidFill>
            <a:schemeClr val="bg1"/>
          </a:solidFill>
        </p:spPr>
        <p:txBody>
          <a:bodyPr wrap="square" rtlCol="0" anchor="t">
            <a:spAutoFit/>
          </a:bodyPr>
          <a:lstStyle/>
          <a:p>
            <a:r>
              <a:rPr lang="EN-CA" dirty="0">
                <a:solidFill>
                  <a:srgbClr val="000000"/>
                </a:solidFill>
                <a:latin typeface="Calibri"/>
              </a:rPr>
              <a:t> Work hard &amp; Just have fun. (Oh and try the basketball game called bump)</a:t>
            </a:r>
          </a:p>
        </p:txBody>
      </p:sp>
      <p:sp>
        <p:nvSpPr>
          <p:cNvPr id="6" name="TextBox 5"/>
          <p:cNvSpPr txBox="1"/>
          <p:nvPr/>
        </p:nvSpPr>
        <p:spPr>
          <a:xfrm>
            <a:off x="5281368" y="517682"/>
            <a:ext cx="3153507" cy="369332"/>
          </a:xfrm>
          <a:prstGeom prst="rect">
            <a:avLst/>
          </a:prstGeom>
          <a:solidFill>
            <a:schemeClr val="bg1"/>
          </a:solidFill>
        </p:spPr>
        <p:txBody>
          <a:bodyPr wrap="square" rtlCol="0" anchor="t">
            <a:spAutoFit/>
          </a:bodyPr>
          <a:lstStyle/>
          <a:p>
            <a:r>
              <a:rPr lang="EN-CA" dirty="0"/>
              <a:t>Aiden Stefano</a:t>
            </a:r>
          </a:p>
        </p:txBody>
      </p:sp>
      <p:sp>
        <p:nvSpPr>
          <p:cNvPr id="7" name="TextBox 6"/>
          <p:cNvSpPr txBox="1"/>
          <p:nvPr/>
        </p:nvSpPr>
        <p:spPr>
          <a:xfrm>
            <a:off x="5653759" y="1081949"/>
            <a:ext cx="2624296" cy="369332"/>
          </a:xfrm>
          <a:prstGeom prst="rect">
            <a:avLst/>
          </a:prstGeom>
          <a:solidFill>
            <a:schemeClr val="bg1"/>
          </a:solidFill>
        </p:spPr>
        <p:txBody>
          <a:bodyPr wrap="square" rtlCol="0" anchor="t">
            <a:spAutoFit/>
          </a:bodyPr>
          <a:lstStyle/>
          <a:p>
            <a:r>
              <a:rPr lang="EN-CA" dirty="0"/>
              <a:t>AJ</a:t>
            </a:r>
          </a:p>
        </p:txBody>
      </p:sp>
      <p:pic>
        <p:nvPicPr>
          <p:cNvPr id="8" name="Picture 7"/>
          <p:cNvPicPr>
            <a:picLocks noChangeAspect="1"/>
          </p:cNvPicPr>
          <p:nvPr/>
        </p:nvPicPr>
        <p:blipFill>
          <a:blip r:embed="rId3"/>
          <a:stretch>
            <a:fillRect/>
          </a:stretch>
        </p:blipFill>
        <p:spPr>
          <a:xfrm>
            <a:off x="585788" y="588497"/>
            <a:ext cx="3576134" cy="2986790"/>
          </a:xfrm>
          <a:prstGeom prst="rect">
            <a:avLst/>
          </a:prstGeom>
          <a:ln>
            <a:noFill/>
          </a:ln>
          <a:effectLst>
            <a:softEdge rad="112500"/>
          </a:effectLst>
        </p:spPr>
      </p:pic>
    </p:spTree>
    <p:extLst>
      <p:ext uri="{BB962C8B-B14F-4D97-AF65-F5344CB8AC3E}">
        <p14:creationId xmlns:p14="http://schemas.microsoft.com/office/powerpoint/2010/main" val="1044764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786" y="189186"/>
            <a:ext cx="8518163" cy="6349726"/>
          </a:xfrm>
          <a:prstGeom prst="rect">
            <a:avLst/>
          </a:prstGeom>
        </p:spPr>
      </p:pic>
      <p:sp>
        <p:nvSpPr>
          <p:cNvPr id="3" name="TextBox 2"/>
          <p:cNvSpPr txBox="1"/>
          <p:nvPr/>
        </p:nvSpPr>
        <p:spPr>
          <a:xfrm>
            <a:off x="648392" y="4127083"/>
            <a:ext cx="3587261" cy="1631216"/>
          </a:xfrm>
          <a:prstGeom prst="rect">
            <a:avLst/>
          </a:prstGeom>
          <a:solidFill>
            <a:schemeClr val="bg1"/>
          </a:solidFill>
        </p:spPr>
        <p:txBody>
          <a:bodyPr wrap="square" rtlCol="0" anchor="t">
            <a:spAutoFit/>
          </a:bodyPr>
          <a:lstStyle/>
          <a:p>
            <a:r>
              <a:rPr lang="EN-CA" sz="2000" dirty="0"/>
              <a:t>My goals for the future are to be someone who changes the world or stands up for people</a:t>
            </a:r>
            <a:r>
              <a:rPr lang="EN-CA" sz="2000" dirty="0" smtClean="0"/>
              <a:t>.</a:t>
            </a:r>
          </a:p>
          <a:p>
            <a:endParaRPr lang="en-CA" sz="2000" dirty="0"/>
          </a:p>
          <a:p>
            <a:endParaRPr lang="EN-CA" sz="2000" dirty="0"/>
          </a:p>
        </p:txBody>
      </p:sp>
      <p:sp>
        <p:nvSpPr>
          <p:cNvPr id="4" name="TextBox 3"/>
          <p:cNvSpPr txBox="1"/>
          <p:nvPr/>
        </p:nvSpPr>
        <p:spPr>
          <a:xfrm>
            <a:off x="4696170" y="4127083"/>
            <a:ext cx="3587261" cy="1631216"/>
          </a:xfrm>
          <a:prstGeom prst="rect">
            <a:avLst/>
          </a:prstGeom>
          <a:solidFill>
            <a:schemeClr val="bg1"/>
          </a:solidFill>
        </p:spPr>
        <p:txBody>
          <a:bodyPr wrap="square" rtlCol="0" anchor="t">
            <a:spAutoFit/>
          </a:bodyPr>
          <a:lstStyle/>
          <a:p>
            <a:r>
              <a:rPr lang="EN-CA" sz="2000" dirty="0"/>
              <a:t>My favorite memory at </a:t>
            </a:r>
            <a:r>
              <a:rPr lang="EN-CA" sz="2000" dirty="0" smtClean="0"/>
              <a:t>Highlands </a:t>
            </a:r>
            <a:r>
              <a:rPr lang="EN-CA" sz="2000" dirty="0"/>
              <a:t>is my first </a:t>
            </a:r>
            <a:r>
              <a:rPr lang="EN-CA" sz="2000" dirty="0" smtClean="0"/>
              <a:t>day. </a:t>
            </a:r>
            <a:r>
              <a:rPr lang="EN-CA" sz="2000" dirty="0"/>
              <a:t>E</a:t>
            </a:r>
            <a:r>
              <a:rPr lang="EN-CA" sz="2000" dirty="0" smtClean="0"/>
              <a:t>veryone </a:t>
            </a:r>
            <a:r>
              <a:rPr lang="EN-CA" sz="2000" dirty="0"/>
              <a:t>was so nice and accepting to me</a:t>
            </a:r>
            <a:r>
              <a:rPr lang="EN-CA" sz="2000" dirty="0" smtClean="0"/>
              <a:t>.</a:t>
            </a:r>
          </a:p>
          <a:p>
            <a:endParaRPr lang="EN-CA" sz="2000" dirty="0"/>
          </a:p>
        </p:txBody>
      </p:sp>
      <p:sp>
        <p:nvSpPr>
          <p:cNvPr id="5" name="TextBox 4"/>
          <p:cNvSpPr txBox="1"/>
          <p:nvPr/>
        </p:nvSpPr>
        <p:spPr>
          <a:xfrm>
            <a:off x="4696170" y="2095994"/>
            <a:ext cx="3125373" cy="1015663"/>
          </a:xfrm>
          <a:prstGeom prst="rect">
            <a:avLst/>
          </a:prstGeom>
          <a:solidFill>
            <a:schemeClr val="bg1"/>
          </a:solidFill>
        </p:spPr>
        <p:txBody>
          <a:bodyPr wrap="square" rtlCol="0" anchor="t">
            <a:spAutoFit/>
          </a:bodyPr>
          <a:lstStyle/>
          <a:p>
            <a:r>
              <a:rPr lang="EN-CA" sz="2000" dirty="0" smtClean="0"/>
              <a:t>If </a:t>
            </a:r>
            <a:r>
              <a:rPr lang="EN-CA" sz="2000" dirty="0"/>
              <a:t>you work hard and meaningful your dreams can come true.</a:t>
            </a:r>
            <a:endParaRPr lang="EN-CA" sz="2000" dirty="0">
              <a:solidFill>
                <a:srgbClr val="000000"/>
              </a:solidFill>
              <a:latin typeface="Calibri"/>
            </a:endParaRPr>
          </a:p>
        </p:txBody>
      </p:sp>
      <p:sp>
        <p:nvSpPr>
          <p:cNvPr id="6" name="TextBox 5"/>
          <p:cNvSpPr txBox="1"/>
          <p:nvPr/>
        </p:nvSpPr>
        <p:spPr>
          <a:xfrm>
            <a:off x="5189125" y="580004"/>
            <a:ext cx="3094306" cy="400110"/>
          </a:xfrm>
          <a:prstGeom prst="rect">
            <a:avLst/>
          </a:prstGeom>
          <a:solidFill>
            <a:schemeClr val="bg1"/>
          </a:solidFill>
        </p:spPr>
        <p:txBody>
          <a:bodyPr wrap="square" rtlCol="0" anchor="t">
            <a:spAutoFit/>
          </a:bodyPr>
          <a:lstStyle/>
          <a:p>
            <a:r>
              <a:rPr lang="EN-CA" sz="2000" b="1" dirty="0"/>
              <a:t>Amanda</a:t>
            </a:r>
          </a:p>
        </p:txBody>
      </p:sp>
      <p:sp>
        <p:nvSpPr>
          <p:cNvPr id="7" name="TextBox 6"/>
          <p:cNvSpPr txBox="1"/>
          <p:nvPr/>
        </p:nvSpPr>
        <p:spPr>
          <a:xfrm>
            <a:off x="5612522" y="1080568"/>
            <a:ext cx="2818925" cy="400110"/>
          </a:xfrm>
          <a:prstGeom prst="rect">
            <a:avLst/>
          </a:prstGeom>
          <a:solidFill>
            <a:schemeClr val="bg1"/>
          </a:solidFill>
        </p:spPr>
        <p:txBody>
          <a:bodyPr wrap="square" rtlCol="0" anchor="t">
            <a:spAutoFit/>
          </a:bodyPr>
          <a:lstStyle/>
          <a:p>
            <a:r>
              <a:rPr lang="EN-CA" sz="2000" b="1" dirty="0"/>
              <a:t>Mandy</a:t>
            </a:r>
          </a:p>
        </p:txBody>
      </p:sp>
      <p:pic>
        <p:nvPicPr>
          <p:cNvPr id="8" name="Picture 7"/>
          <p:cNvPicPr>
            <a:picLocks noChangeAspect="1"/>
          </p:cNvPicPr>
          <p:nvPr/>
        </p:nvPicPr>
        <p:blipFill>
          <a:blip r:embed="rId3"/>
          <a:stretch>
            <a:fillRect/>
          </a:stretch>
        </p:blipFill>
        <p:spPr>
          <a:xfrm>
            <a:off x="869950" y="580004"/>
            <a:ext cx="3102960" cy="3031980"/>
          </a:xfrm>
          <a:prstGeom prst="rect">
            <a:avLst/>
          </a:prstGeom>
          <a:ln>
            <a:noFill/>
          </a:ln>
          <a:effectLst>
            <a:softEdge rad="112500"/>
          </a:effectLst>
        </p:spPr>
      </p:pic>
    </p:spTree>
    <p:extLst>
      <p:ext uri="{BB962C8B-B14F-4D97-AF65-F5344CB8AC3E}">
        <p14:creationId xmlns:p14="http://schemas.microsoft.com/office/powerpoint/2010/main" val="932293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412" y="185737"/>
            <a:ext cx="8639175" cy="6486525"/>
          </a:xfrm>
          <a:prstGeom prst="rect">
            <a:avLst/>
          </a:prstGeom>
        </p:spPr>
      </p:pic>
      <p:sp>
        <p:nvSpPr>
          <p:cNvPr id="3" name="TextBox 2"/>
          <p:cNvSpPr txBox="1"/>
          <p:nvPr/>
        </p:nvSpPr>
        <p:spPr>
          <a:xfrm>
            <a:off x="867103" y="4416168"/>
            <a:ext cx="3486333" cy="1569660"/>
          </a:xfrm>
          <a:prstGeom prst="rect">
            <a:avLst/>
          </a:prstGeom>
          <a:solidFill>
            <a:schemeClr val="bg1"/>
          </a:solidFill>
        </p:spPr>
        <p:txBody>
          <a:bodyPr wrap="square" rtlCol="0" anchor="t">
            <a:spAutoFit/>
          </a:bodyPr>
          <a:lstStyle/>
          <a:p>
            <a:r>
              <a:rPr lang="EN-CA" sz="2400" dirty="0"/>
              <a:t>My goal for the future is to become a Youtuber and be famous for animations.</a:t>
            </a:r>
            <a:endParaRPr lang="EN-CA" sz="2400" dirty="0">
              <a:solidFill>
                <a:srgbClr val="000000"/>
              </a:solidFill>
              <a:latin typeface="Calibri"/>
            </a:endParaRPr>
          </a:p>
          <a:p>
            <a:endParaRPr lang="EN-CA" sz="2400" dirty="0"/>
          </a:p>
        </p:txBody>
      </p:sp>
      <p:sp>
        <p:nvSpPr>
          <p:cNvPr id="4" name="TextBox 3"/>
          <p:cNvSpPr txBox="1"/>
          <p:nvPr/>
        </p:nvSpPr>
        <p:spPr>
          <a:xfrm>
            <a:off x="4968127" y="4416168"/>
            <a:ext cx="3252042" cy="1508105"/>
          </a:xfrm>
          <a:prstGeom prst="rect">
            <a:avLst/>
          </a:prstGeom>
          <a:solidFill>
            <a:schemeClr val="bg1"/>
          </a:solidFill>
        </p:spPr>
        <p:txBody>
          <a:bodyPr wrap="square" rtlCol="0" anchor="t">
            <a:spAutoFit/>
          </a:bodyPr>
          <a:lstStyle/>
          <a:p>
            <a:r>
              <a:rPr lang="EN-CA" sz="2400" dirty="0"/>
              <a:t>My favourite memory is meeting friends like Annabell.</a:t>
            </a:r>
          </a:p>
          <a:p>
            <a:endParaRPr lang="EN-CA" sz="2000" dirty="0"/>
          </a:p>
        </p:txBody>
      </p:sp>
      <p:sp>
        <p:nvSpPr>
          <p:cNvPr id="5" name="TextBox 4"/>
          <p:cNvSpPr txBox="1"/>
          <p:nvPr/>
        </p:nvSpPr>
        <p:spPr>
          <a:xfrm>
            <a:off x="5486400" y="2476500"/>
            <a:ext cx="1807677" cy="523875"/>
          </a:xfrm>
          <a:prstGeom prst="rect">
            <a:avLst/>
          </a:prstGeom>
          <a:solidFill>
            <a:schemeClr val="bg1"/>
          </a:solidFill>
        </p:spPr>
        <p:txBody>
          <a:bodyPr wrap="square" rtlCol="0" anchor="t">
            <a:spAutoFit/>
          </a:bodyPr>
          <a:lstStyle/>
          <a:p>
            <a:r>
              <a:rPr lang="EN-CA" sz="2800" b="1" dirty="0"/>
              <a:t>Be kind.</a:t>
            </a:r>
            <a:endParaRPr lang="en-US" sz="2800" b="1" dirty="0"/>
          </a:p>
        </p:txBody>
      </p:sp>
      <p:sp>
        <p:nvSpPr>
          <p:cNvPr id="6" name="TextBox 5"/>
          <p:cNvSpPr txBox="1"/>
          <p:nvPr/>
        </p:nvSpPr>
        <p:spPr>
          <a:xfrm>
            <a:off x="5300953" y="781002"/>
            <a:ext cx="3153507" cy="461665"/>
          </a:xfrm>
          <a:prstGeom prst="rect">
            <a:avLst/>
          </a:prstGeom>
          <a:solidFill>
            <a:schemeClr val="bg1"/>
          </a:solidFill>
        </p:spPr>
        <p:txBody>
          <a:bodyPr wrap="square" rtlCol="0" anchor="t">
            <a:spAutoFit/>
          </a:bodyPr>
          <a:lstStyle/>
          <a:p>
            <a:r>
              <a:rPr lang="EN-CA" sz="2400" b="1" dirty="0"/>
              <a:t>Amara</a:t>
            </a:r>
            <a:endParaRPr lang="en-US" sz="2400" b="1" dirty="0"/>
          </a:p>
        </p:txBody>
      </p:sp>
      <p:sp>
        <p:nvSpPr>
          <p:cNvPr id="7" name="TextBox 6"/>
          <p:cNvSpPr txBox="1"/>
          <p:nvPr/>
        </p:nvSpPr>
        <p:spPr>
          <a:xfrm>
            <a:off x="5701055" y="1268271"/>
            <a:ext cx="2753405" cy="400110"/>
          </a:xfrm>
          <a:prstGeom prst="rect">
            <a:avLst/>
          </a:prstGeom>
          <a:solidFill>
            <a:schemeClr val="bg1"/>
          </a:solidFill>
        </p:spPr>
        <p:txBody>
          <a:bodyPr wrap="square" rtlCol="0" anchor="t">
            <a:spAutoFit/>
          </a:bodyPr>
          <a:lstStyle/>
          <a:p>
            <a:r>
              <a:rPr lang="EN-CA" sz="2000" b="1" dirty="0"/>
              <a:t>Mar </a:t>
            </a:r>
            <a:r>
              <a:rPr lang="EN-CA" sz="2000" b="1" dirty="0" err="1"/>
              <a:t>Mar</a:t>
            </a:r>
            <a:r>
              <a:rPr lang="EN-CA" sz="2000" b="1" dirty="0"/>
              <a:t> or Amara Pear</a:t>
            </a:r>
            <a:endParaRPr lang="EN-CA" sz="2000" b="1" dirty="0">
              <a:solidFill>
                <a:srgbClr val="000000"/>
              </a:solidFill>
              <a:latin typeface="Calibri"/>
            </a:endParaRPr>
          </a:p>
        </p:txBody>
      </p:sp>
      <p:pic>
        <p:nvPicPr>
          <p:cNvPr id="8" name="Picture 7"/>
          <p:cNvPicPr>
            <a:picLocks noChangeAspect="1"/>
          </p:cNvPicPr>
          <p:nvPr/>
        </p:nvPicPr>
        <p:blipFill>
          <a:blip r:embed="rId3"/>
          <a:stretch>
            <a:fillRect/>
          </a:stretch>
        </p:blipFill>
        <p:spPr>
          <a:xfrm>
            <a:off x="1206060" y="778238"/>
            <a:ext cx="2497383" cy="2900607"/>
          </a:xfrm>
          <a:prstGeom prst="rect">
            <a:avLst/>
          </a:prstGeom>
          <a:ln>
            <a:noFill/>
          </a:ln>
          <a:effectLst>
            <a:softEdge rad="112500"/>
          </a:effectLst>
        </p:spPr>
      </p:pic>
    </p:spTree>
    <p:extLst>
      <p:ext uri="{BB962C8B-B14F-4D97-AF65-F5344CB8AC3E}">
        <p14:creationId xmlns:p14="http://schemas.microsoft.com/office/powerpoint/2010/main" val="2233504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412" y="185737"/>
            <a:ext cx="8639175" cy="6486525"/>
          </a:xfrm>
          <a:prstGeom prst="rect">
            <a:avLst/>
          </a:prstGeom>
        </p:spPr>
      </p:pic>
      <p:sp>
        <p:nvSpPr>
          <p:cNvPr id="3" name="TextBox 2"/>
          <p:cNvSpPr txBox="1"/>
          <p:nvPr/>
        </p:nvSpPr>
        <p:spPr>
          <a:xfrm>
            <a:off x="876966" y="4127083"/>
            <a:ext cx="3327156" cy="1908215"/>
          </a:xfrm>
          <a:prstGeom prst="rect">
            <a:avLst/>
          </a:prstGeom>
          <a:solidFill>
            <a:schemeClr val="bg1"/>
          </a:solidFill>
        </p:spPr>
        <p:txBody>
          <a:bodyPr wrap="square" rtlCol="0" anchor="t">
            <a:spAutoFit/>
          </a:bodyPr>
          <a:lstStyle/>
          <a:p>
            <a:r>
              <a:rPr lang="EN-CA" sz="2000" dirty="0" smtClean="0"/>
              <a:t>My goals for the future are to: </a:t>
            </a:r>
          </a:p>
          <a:p>
            <a:r>
              <a:rPr lang="en-CA" sz="2000" dirty="0" smtClean="0"/>
              <a:t>-be a Y</a:t>
            </a:r>
            <a:r>
              <a:rPr lang="EN-CA" sz="2000" dirty="0" smtClean="0"/>
              <a:t>ou-tuber</a:t>
            </a:r>
            <a:endParaRPr lang="EN-CA" sz="2000" dirty="0"/>
          </a:p>
          <a:p>
            <a:r>
              <a:rPr lang="EN-CA" sz="2000" dirty="0" smtClean="0"/>
              <a:t>-be an App </a:t>
            </a:r>
            <a:r>
              <a:rPr lang="EN-CA" sz="2000" dirty="0"/>
              <a:t>designer</a:t>
            </a:r>
          </a:p>
          <a:p>
            <a:r>
              <a:rPr lang="EN-CA" sz="2000" dirty="0" smtClean="0"/>
              <a:t>-get </a:t>
            </a:r>
            <a:r>
              <a:rPr lang="EN-CA" sz="2000" dirty="0"/>
              <a:t>a good job</a:t>
            </a:r>
          </a:p>
          <a:p>
            <a:r>
              <a:rPr lang="EN-CA" sz="2000" dirty="0" smtClean="0"/>
              <a:t>-get a house</a:t>
            </a:r>
            <a:endParaRPr lang="EN-CA" sz="2000" dirty="0"/>
          </a:p>
          <a:p>
            <a:endParaRPr lang="EN-CA" dirty="0"/>
          </a:p>
        </p:txBody>
      </p:sp>
      <p:sp>
        <p:nvSpPr>
          <p:cNvPr id="4" name="TextBox 3"/>
          <p:cNvSpPr txBox="1"/>
          <p:nvPr/>
        </p:nvSpPr>
        <p:spPr>
          <a:xfrm>
            <a:off x="4828677" y="4219357"/>
            <a:ext cx="3400924" cy="1631216"/>
          </a:xfrm>
          <a:prstGeom prst="rect">
            <a:avLst/>
          </a:prstGeom>
          <a:solidFill>
            <a:schemeClr val="bg1"/>
          </a:solidFill>
        </p:spPr>
        <p:txBody>
          <a:bodyPr wrap="square" rtlCol="0" anchor="t">
            <a:spAutoFit/>
          </a:bodyPr>
          <a:lstStyle/>
          <a:p>
            <a:r>
              <a:rPr lang="EN-CA" sz="2000" dirty="0" smtClean="0"/>
              <a:t>My favourite memories at Highlands are </a:t>
            </a:r>
            <a:r>
              <a:rPr lang="EN-CA" sz="2000" dirty="0"/>
              <a:t>h</a:t>
            </a:r>
            <a:r>
              <a:rPr lang="EN-CA" sz="2000" dirty="0" smtClean="0"/>
              <a:t>anging </a:t>
            </a:r>
            <a:r>
              <a:rPr lang="EN-CA" sz="2000" dirty="0"/>
              <a:t>out with my friends </a:t>
            </a:r>
            <a:r>
              <a:rPr lang="EN-CA" sz="2000" dirty="0" smtClean="0"/>
              <a:t>and</a:t>
            </a:r>
            <a:endParaRPr lang="EN-CA" sz="2000" dirty="0"/>
          </a:p>
          <a:p>
            <a:r>
              <a:rPr lang="EN-CA" sz="2000" dirty="0"/>
              <a:t>English class ( all of the stories</a:t>
            </a:r>
            <a:r>
              <a:rPr lang="EN-CA" sz="2000" dirty="0" smtClean="0"/>
              <a:t>).</a:t>
            </a:r>
            <a:endParaRPr lang="en-CA" dirty="0"/>
          </a:p>
        </p:txBody>
      </p:sp>
      <p:sp>
        <p:nvSpPr>
          <p:cNvPr id="5" name="TextBox 4"/>
          <p:cNvSpPr txBox="1"/>
          <p:nvPr/>
        </p:nvSpPr>
        <p:spPr>
          <a:xfrm>
            <a:off x="4983834" y="2558830"/>
            <a:ext cx="3125373" cy="707886"/>
          </a:xfrm>
          <a:prstGeom prst="rect">
            <a:avLst/>
          </a:prstGeom>
          <a:solidFill>
            <a:schemeClr val="bg1"/>
          </a:solidFill>
        </p:spPr>
        <p:txBody>
          <a:bodyPr wrap="square" rtlCol="0" anchor="t">
            <a:spAutoFit/>
          </a:bodyPr>
          <a:lstStyle/>
          <a:p>
            <a:r>
              <a:rPr lang="EN-CA" sz="2000" dirty="0"/>
              <a:t>Be kind and always help and include others.</a:t>
            </a:r>
          </a:p>
        </p:txBody>
      </p:sp>
      <p:sp>
        <p:nvSpPr>
          <p:cNvPr id="6" name="TextBox 5"/>
          <p:cNvSpPr txBox="1"/>
          <p:nvPr/>
        </p:nvSpPr>
        <p:spPr>
          <a:xfrm>
            <a:off x="5344430" y="809214"/>
            <a:ext cx="2885171" cy="461665"/>
          </a:xfrm>
          <a:prstGeom prst="rect">
            <a:avLst/>
          </a:prstGeom>
          <a:solidFill>
            <a:schemeClr val="bg1"/>
          </a:solidFill>
        </p:spPr>
        <p:txBody>
          <a:bodyPr wrap="square" rtlCol="0" anchor="t">
            <a:spAutoFit/>
          </a:bodyPr>
          <a:lstStyle/>
          <a:p>
            <a:r>
              <a:rPr lang="EN-CA" sz="2400" b="1" dirty="0"/>
              <a:t>Annabell.J</a:t>
            </a:r>
          </a:p>
        </p:txBody>
      </p:sp>
      <p:pic>
        <p:nvPicPr>
          <p:cNvPr id="7" name="Picture 6"/>
          <p:cNvPicPr>
            <a:picLocks noChangeAspect="1"/>
          </p:cNvPicPr>
          <p:nvPr/>
        </p:nvPicPr>
        <p:blipFill>
          <a:blip r:embed="rId3"/>
          <a:stretch>
            <a:fillRect/>
          </a:stretch>
        </p:blipFill>
        <p:spPr>
          <a:xfrm>
            <a:off x="876966" y="720313"/>
            <a:ext cx="3067050" cy="3238269"/>
          </a:xfrm>
          <a:prstGeom prst="rect">
            <a:avLst/>
          </a:prstGeom>
          <a:ln>
            <a:noFill/>
          </a:ln>
          <a:effectLst>
            <a:softEdge rad="112500"/>
          </a:effectLst>
        </p:spPr>
      </p:pic>
    </p:spTree>
    <p:extLst>
      <p:ext uri="{BB962C8B-B14F-4D97-AF65-F5344CB8AC3E}">
        <p14:creationId xmlns:p14="http://schemas.microsoft.com/office/powerpoint/2010/main" val="1227115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412" y="185737"/>
            <a:ext cx="8639175" cy="6486525"/>
          </a:xfrm>
          <a:prstGeom prst="rect">
            <a:avLst/>
          </a:prstGeom>
        </p:spPr>
      </p:pic>
      <p:sp>
        <p:nvSpPr>
          <p:cNvPr id="3" name="TextBox 2"/>
          <p:cNvSpPr txBox="1"/>
          <p:nvPr/>
        </p:nvSpPr>
        <p:spPr>
          <a:xfrm>
            <a:off x="961697" y="4142849"/>
            <a:ext cx="3163598" cy="1631216"/>
          </a:xfrm>
          <a:prstGeom prst="rect">
            <a:avLst/>
          </a:prstGeom>
          <a:solidFill>
            <a:schemeClr val="bg1"/>
          </a:solidFill>
        </p:spPr>
        <p:txBody>
          <a:bodyPr wrap="square" rtlCol="0">
            <a:spAutoFit/>
          </a:bodyPr>
          <a:lstStyle/>
          <a:p>
            <a:r>
              <a:rPr lang="en-CA" sz="2000" dirty="0" smtClean="0"/>
              <a:t>My goal is to  </a:t>
            </a:r>
            <a:r>
              <a:rPr lang="en-US" sz="2000" dirty="0"/>
              <a:t>try my best even through the toughest </a:t>
            </a:r>
            <a:r>
              <a:rPr lang="en-US" sz="2000" dirty="0" smtClean="0"/>
              <a:t>times.</a:t>
            </a:r>
          </a:p>
          <a:p>
            <a:endParaRPr lang="en-CA" sz="2000" dirty="0"/>
          </a:p>
          <a:p>
            <a:endParaRPr lang="en-CA" sz="2000" dirty="0" smtClean="0"/>
          </a:p>
        </p:txBody>
      </p:sp>
      <p:sp>
        <p:nvSpPr>
          <p:cNvPr id="4" name="TextBox 3"/>
          <p:cNvSpPr txBox="1"/>
          <p:nvPr/>
        </p:nvSpPr>
        <p:spPr>
          <a:xfrm>
            <a:off x="4948354" y="4239936"/>
            <a:ext cx="3163598" cy="1631216"/>
          </a:xfrm>
          <a:prstGeom prst="rect">
            <a:avLst/>
          </a:prstGeom>
          <a:solidFill>
            <a:schemeClr val="bg1"/>
          </a:solidFill>
        </p:spPr>
        <p:txBody>
          <a:bodyPr wrap="square" rtlCol="0">
            <a:spAutoFit/>
          </a:bodyPr>
          <a:lstStyle/>
          <a:p>
            <a:r>
              <a:rPr lang="en-CA" sz="2000" dirty="0" smtClean="0"/>
              <a:t>My favourite memory is</a:t>
            </a:r>
            <a:r>
              <a:rPr lang="en-US" sz="2000" dirty="0" smtClean="0"/>
              <a:t> </a:t>
            </a:r>
            <a:r>
              <a:rPr lang="en-US" sz="2000" dirty="0"/>
              <a:t>coming to </a:t>
            </a:r>
            <a:r>
              <a:rPr lang="en-US" sz="2000" dirty="0" smtClean="0"/>
              <a:t>Highlands </a:t>
            </a:r>
            <a:r>
              <a:rPr lang="en-US" sz="2000" dirty="0"/>
              <a:t>in grade 1 and meeting the most kindest people</a:t>
            </a:r>
            <a:r>
              <a:rPr lang="en-US" sz="2000" dirty="0" smtClean="0"/>
              <a:t>!</a:t>
            </a:r>
          </a:p>
          <a:p>
            <a:r>
              <a:rPr lang="en-US" sz="2000" dirty="0"/>
              <a:t> </a:t>
            </a:r>
          </a:p>
        </p:txBody>
      </p:sp>
      <p:sp>
        <p:nvSpPr>
          <p:cNvPr id="5" name="TextBox 4"/>
          <p:cNvSpPr txBox="1"/>
          <p:nvPr/>
        </p:nvSpPr>
        <p:spPr>
          <a:xfrm>
            <a:off x="5215629" y="2144124"/>
            <a:ext cx="2629048" cy="1323439"/>
          </a:xfrm>
          <a:prstGeom prst="rect">
            <a:avLst/>
          </a:prstGeom>
          <a:solidFill>
            <a:schemeClr val="bg1"/>
          </a:solidFill>
        </p:spPr>
        <p:txBody>
          <a:bodyPr wrap="square" rtlCol="0">
            <a:spAutoFit/>
          </a:bodyPr>
          <a:lstStyle/>
          <a:p>
            <a:r>
              <a:rPr lang="en-CA" sz="1600" dirty="0" smtClean="0"/>
              <a:t>I was scared of grade 6 but it’s not that cool. Just remember to keep positive in the hardest times and cherish the good ones.</a:t>
            </a:r>
            <a:endParaRPr lang="en-US" sz="1600" dirty="0"/>
          </a:p>
        </p:txBody>
      </p:sp>
      <p:sp>
        <p:nvSpPr>
          <p:cNvPr id="6" name="TextBox 5"/>
          <p:cNvSpPr txBox="1"/>
          <p:nvPr/>
        </p:nvSpPr>
        <p:spPr>
          <a:xfrm>
            <a:off x="5330881" y="668215"/>
            <a:ext cx="2781071" cy="584775"/>
          </a:xfrm>
          <a:prstGeom prst="rect">
            <a:avLst/>
          </a:prstGeom>
          <a:solidFill>
            <a:schemeClr val="bg1"/>
          </a:solidFill>
        </p:spPr>
        <p:txBody>
          <a:bodyPr wrap="square" rtlCol="0">
            <a:spAutoFit/>
          </a:bodyPr>
          <a:lstStyle/>
          <a:p>
            <a:r>
              <a:rPr lang="en-CA" sz="3200" b="1" dirty="0" smtClean="0"/>
              <a:t>Aviya Cerny</a:t>
            </a:r>
            <a:endParaRPr lang="en-US" sz="3200" b="1"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733" t="22728" r="23553" b="25050"/>
          <a:stretch/>
        </p:blipFill>
        <p:spPr>
          <a:xfrm>
            <a:off x="961697" y="668215"/>
            <a:ext cx="2889814" cy="2931392"/>
          </a:xfrm>
          <a:prstGeom prst="rect">
            <a:avLst/>
          </a:prstGeom>
          <a:ln>
            <a:noFill/>
          </a:ln>
          <a:effectLst>
            <a:softEdge rad="112500"/>
          </a:effectLst>
        </p:spPr>
      </p:pic>
    </p:spTree>
    <p:extLst>
      <p:ext uri="{BB962C8B-B14F-4D97-AF65-F5344CB8AC3E}">
        <p14:creationId xmlns:p14="http://schemas.microsoft.com/office/powerpoint/2010/main" val="4129069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9709" y="157656"/>
            <a:ext cx="8639175" cy="6486525"/>
          </a:xfrm>
          <a:prstGeom prst="rect">
            <a:avLst/>
          </a:prstGeom>
        </p:spPr>
      </p:pic>
      <p:sp>
        <p:nvSpPr>
          <p:cNvPr id="3" name="TextBox 2"/>
          <p:cNvSpPr txBox="1"/>
          <p:nvPr/>
        </p:nvSpPr>
        <p:spPr>
          <a:xfrm>
            <a:off x="1155186" y="4282458"/>
            <a:ext cx="3031782" cy="1631216"/>
          </a:xfrm>
          <a:prstGeom prst="rect">
            <a:avLst/>
          </a:prstGeom>
          <a:solidFill>
            <a:schemeClr val="bg1"/>
          </a:solidFill>
        </p:spPr>
        <p:txBody>
          <a:bodyPr wrap="square" rtlCol="0" anchor="t">
            <a:spAutoFit/>
          </a:bodyPr>
          <a:lstStyle/>
          <a:p>
            <a:r>
              <a:rPr lang="en-CA" sz="2000" dirty="0">
                <a:cs typeface="Calibri"/>
              </a:rPr>
              <a:t>My goal is to play more lacrosse and get really good so I can get a scholarship.</a:t>
            </a:r>
          </a:p>
          <a:p>
            <a:endParaRPr lang="en-CA" sz="2000" dirty="0">
              <a:cs typeface="Calibri"/>
            </a:endParaRPr>
          </a:p>
        </p:txBody>
      </p:sp>
      <p:sp>
        <p:nvSpPr>
          <p:cNvPr id="4" name="TextBox 3"/>
          <p:cNvSpPr txBox="1"/>
          <p:nvPr/>
        </p:nvSpPr>
        <p:spPr>
          <a:xfrm>
            <a:off x="5011018" y="4282458"/>
            <a:ext cx="3251184" cy="1631216"/>
          </a:xfrm>
          <a:prstGeom prst="rect">
            <a:avLst/>
          </a:prstGeom>
          <a:solidFill>
            <a:schemeClr val="bg1"/>
          </a:solidFill>
        </p:spPr>
        <p:txBody>
          <a:bodyPr wrap="square" rtlCol="0" anchor="t">
            <a:spAutoFit/>
          </a:bodyPr>
          <a:lstStyle/>
          <a:p>
            <a:r>
              <a:rPr lang="en-CA" sz="2000" dirty="0">
                <a:cs typeface="Calibri"/>
              </a:rPr>
              <a:t>One of my favourite memories is going to Pines Camp and the games we played there. </a:t>
            </a:r>
          </a:p>
          <a:p>
            <a:endParaRPr lang="en-CA" sz="2000" dirty="0">
              <a:cs typeface="Calibri"/>
            </a:endParaRPr>
          </a:p>
        </p:txBody>
      </p:sp>
      <p:sp>
        <p:nvSpPr>
          <p:cNvPr id="5" name="TextBox 4"/>
          <p:cNvSpPr txBox="1"/>
          <p:nvPr/>
        </p:nvSpPr>
        <p:spPr>
          <a:xfrm>
            <a:off x="5011018" y="2450696"/>
            <a:ext cx="3125373" cy="400110"/>
          </a:xfrm>
          <a:prstGeom prst="rect">
            <a:avLst/>
          </a:prstGeom>
          <a:solidFill>
            <a:schemeClr val="bg1"/>
          </a:solidFill>
        </p:spPr>
        <p:txBody>
          <a:bodyPr wrap="square" rtlCol="0" anchor="t">
            <a:spAutoFit/>
          </a:bodyPr>
          <a:lstStyle/>
          <a:p>
            <a:r>
              <a:rPr lang="en-CA" sz="2000" dirty="0">
                <a:cs typeface="Calibri"/>
              </a:rPr>
              <a:t>Listen to your teacher.</a:t>
            </a:r>
          </a:p>
        </p:txBody>
      </p:sp>
      <p:sp>
        <p:nvSpPr>
          <p:cNvPr id="6" name="TextBox 5"/>
          <p:cNvSpPr txBox="1"/>
          <p:nvPr/>
        </p:nvSpPr>
        <p:spPr>
          <a:xfrm>
            <a:off x="5335017" y="686617"/>
            <a:ext cx="3153507" cy="400110"/>
          </a:xfrm>
          <a:prstGeom prst="rect">
            <a:avLst/>
          </a:prstGeom>
          <a:solidFill>
            <a:schemeClr val="bg1"/>
          </a:solidFill>
        </p:spPr>
        <p:txBody>
          <a:bodyPr wrap="square" rtlCol="0" anchor="t">
            <a:spAutoFit/>
          </a:bodyPr>
          <a:lstStyle/>
          <a:p>
            <a:r>
              <a:rPr lang="en-CA" sz="2000" b="1" dirty="0">
                <a:cs typeface="Calibri"/>
              </a:rPr>
              <a:t>Beckam</a:t>
            </a:r>
          </a:p>
        </p:txBody>
      </p:sp>
      <p:pic>
        <p:nvPicPr>
          <p:cNvPr id="8" name="Picture 2" descr="A person posing for the camera&#10;&#10;Description generated with very high confidence">
            <a:extLst>
              <a:ext uri="{FF2B5EF4-FFF2-40B4-BE49-F238E27FC236}">
                <a16:creationId xmlns:a16="http://schemas.microsoft.com/office/drawing/2014/main" id="{6C330E63-8003-4400-9418-6A82ED409A60}"/>
              </a:ext>
            </a:extLst>
          </p:cNvPr>
          <p:cNvPicPr>
            <a:picLocks noChangeAspect="1"/>
          </p:cNvPicPr>
          <p:nvPr/>
        </p:nvPicPr>
        <p:blipFill>
          <a:blip r:embed="rId3"/>
          <a:stretch>
            <a:fillRect/>
          </a:stretch>
        </p:blipFill>
        <p:spPr>
          <a:xfrm>
            <a:off x="1155186" y="588496"/>
            <a:ext cx="2324614" cy="3073963"/>
          </a:xfrm>
          <a:prstGeom prst="rect">
            <a:avLst/>
          </a:prstGeom>
          <a:ln>
            <a:noFill/>
          </a:ln>
          <a:effectLst>
            <a:softEdge rad="112500"/>
          </a:effectLst>
        </p:spPr>
      </p:pic>
    </p:spTree>
    <p:extLst>
      <p:ext uri="{BB962C8B-B14F-4D97-AF65-F5344CB8AC3E}">
        <p14:creationId xmlns:p14="http://schemas.microsoft.com/office/powerpoint/2010/main" val="3117819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412" y="185737"/>
            <a:ext cx="8639175" cy="6486525"/>
          </a:xfrm>
          <a:prstGeom prst="rect">
            <a:avLst/>
          </a:prstGeom>
        </p:spPr>
      </p:pic>
      <p:sp>
        <p:nvSpPr>
          <p:cNvPr id="4" name="TextBox 3"/>
          <p:cNvSpPr txBox="1"/>
          <p:nvPr/>
        </p:nvSpPr>
        <p:spPr>
          <a:xfrm>
            <a:off x="906526" y="4131504"/>
            <a:ext cx="3244705" cy="1938992"/>
          </a:xfrm>
          <a:prstGeom prst="rect">
            <a:avLst/>
          </a:prstGeom>
          <a:solidFill>
            <a:schemeClr val="bg1"/>
          </a:solidFill>
        </p:spPr>
        <p:txBody>
          <a:bodyPr wrap="square" rtlCol="0">
            <a:spAutoFit/>
          </a:bodyPr>
          <a:lstStyle/>
          <a:p>
            <a:r>
              <a:rPr lang="en-CA" sz="2000" dirty="0" smtClean="0"/>
              <a:t>My goals are to become more confident and to get better at math. I want to travel to Japan, and I want to become famous on YouTube for making people laugh.</a:t>
            </a:r>
            <a:endParaRPr lang="en-US" sz="2000" dirty="0"/>
          </a:p>
        </p:txBody>
      </p:sp>
      <p:sp>
        <p:nvSpPr>
          <p:cNvPr id="5" name="TextBox 4"/>
          <p:cNvSpPr txBox="1"/>
          <p:nvPr/>
        </p:nvSpPr>
        <p:spPr>
          <a:xfrm>
            <a:off x="4919716" y="4261148"/>
            <a:ext cx="3273136" cy="1569660"/>
          </a:xfrm>
          <a:prstGeom prst="rect">
            <a:avLst/>
          </a:prstGeom>
          <a:solidFill>
            <a:schemeClr val="bg1"/>
          </a:solidFill>
        </p:spPr>
        <p:txBody>
          <a:bodyPr wrap="square" rtlCol="0">
            <a:spAutoFit/>
          </a:bodyPr>
          <a:lstStyle/>
          <a:p>
            <a:r>
              <a:rPr lang="en-CA" sz="2000" dirty="0" smtClean="0"/>
              <a:t>My favourite memory at Highlands is going kayaking with Mrs. Archie in Creston.</a:t>
            </a:r>
          </a:p>
          <a:p>
            <a:endParaRPr lang="en-CA" dirty="0"/>
          </a:p>
          <a:p>
            <a:endParaRPr lang="en-US" dirty="0"/>
          </a:p>
        </p:txBody>
      </p:sp>
      <p:sp>
        <p:nvSpPr>
          <p:cNvPr id="6" name="TextBox 5"/>
          <p:cNvSpPr txBox="1"/>
          <p:nvPr/>
        </p:nvSpPr>
        <p:spPr>
          <a:xfrm>
            <a:off x="4919716" y="2381716"/>
            <a:ext cx="2771193" cy="1015663"/>
          </a:xfrm>
          <a:prstGeom prst="rect">
            <a:avLst/>
          </a:prstGeom>
          <a:solidFill>
            <a:schemeClr val="bg1"/>
          </a:solidFill>
        </p:spPr>
        <p:txBody>
          <a:bodyPr wrap="square" rtlCol="0">
            <a:spAutoFit/>
          </a:bodyPr>
          <a:lstStyle/>
          <a:p>
            <a:r>
              <a:rPr lang="en-CA" sz="2000" dirty="0" smtClean="0"/>
              <a:t>Don’t judge others. Accept them for who they are.</a:t>
            </a:r>
            <a:endParaRPr lang="en-US" sz="2000" dirty="0"/>
          </a:p>
        </p:txBody>
      </p:sp>
      <p:sp>
        <p:nvSpPr>
          <p:cNvPr id="7" name="TextBox 6"/>
          <p:cNvSpPr txBox="1"/>
          <p:nvPr/>
        </p:nvSpPr>
        <p:spPr>
          <a:xfrm>
            <a:off x="5186774" y="761917"/>
            <a:ext cx="3153507" cy="461665"/>
          </a:xfrm>
          <a:prstGeom prst="rect">
            <a:avLst/>
          </a:prstGeom>
          <a:solidFill>
            <a:schemeClr val="bg1"/>
          </a:solidFill>
        </p:spPr>
        <p:txBody>
          <a:bodyPr wrap="square" rtlCol="0">
            <a:spAutoFit/>
          </a:bodyPr>
          <a:lstStyle/>
          <a:p>
            <a:r>
              <a:rPr lang="en-CA" sz="2400" b="1" dirty="0" smtClean="0"/>
              <a:t>Emma Brown</a:t>
            </a:r>
            <a:endParaRPr lang="en-US" sz="2400" b="1" dirty="0"/>
          </a:p>
        </p:txBody>
      </p:sp>
      <p:sp>
        <p:nvSpPr>
          <p:cNvPr id="8" name="TextBox 7"/>
          <p:cNvSpPr txBox="1"/>
          <p:nvPr/>
        </p:nvSpPr>
        <p:spPr>
          <a:xfrm>
            <a:off x="5667421" y="1223582"/>
            <a:ext cx="2525431" cy="400110"/>
          </a:xfrm>
          <a:prstGeom prst="rect">
            <a:avLst/>
          </a:prstGeom>
          <a:solidFill>
            <a:schemeClr val="bg1"/>
          </a:solidFill>
        </p:spPr>
        <p:txBody>
          <a:bodyPr wrap="square" rtlCol="0">
            <a:spAutoFit/>
          </a:bodyPr>
          <a:lstStyle/>
          <a:p>
            <a:r>
              <a:rPr lang="en-CA" sz="2000" b="1" dirty="0" smtClean="0"/>
              <a:t>  Bear</a:t>
            </a:r>
            <a:endParaRPr lang="en-US" sz="2000" b="1" dirty="0"/>
          </a:p>
        </p:txBody>
      </p:sp>
      <p:pic>
        <p:nvPicPr>
          <p:cNvPr id="9" name="Picture 8"/>
          <p:cNvPicPr>
            <a:picLocks noChangeAspect="1"/>
          </p:cNvPicPr>
          <p:nvPr/>
        </p:nvPicPr>
        <p:blipFill>
          <a:blip r:embed="rId3"/>
          <a:stretch>
            <a:fillRect/>
          </a:stretch>
        </p:blipFill>
        <p:spPr>
          <a:xfrm>
            <a:off x="1328910" y="708630"/>
            <a:ext cx="1847850" cy="3143250"/>
          </a:xfrm>
          <a:prstGeom prst="rect">
            <a:avLst/>
          </a:prstGeom>
          <a:ln>
            <a:noFill/>
          </a:ln>
          <a:effectLst>
            <a:softEdge rad="112500"/>
          </a:effectLst>
        </p:spPr>
      </p:pic>
    </p:spTree>
    <p:extLst>
      <p:ext uri="{BB962C8B-B14F-4D97-AF65-F5344CB8AC3E}">
        <p14:creationId xmlns:p14="http://schemas.microsoft.com/office/powerpoint/2010/main" val="1212790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943" y="159571"/>
            <a:ext cx="8639175" cy="6486525"/>
          </a:xfrm>
          <a:prstGeom prst="rect">
            <a:avLst/>
          </a:prstGeom>
        </p:spPr>
      </p:pic>
      <p:sp>
        <p:nvSpPr>
          <p:cNvPr id="3" name="TextBox 2"/>
          <p:cNvSpPr txBox="1"/>
          <p:nvPr/>
        </p:nvSpPr>
        <p:spPr>
          <a:xfrm>
            <a:off x="914400" y="4453639"/>
            <a:ext cx="3358553" cy="1323439"/>
          </a:xfrm>
          <a:prstGeom prst="rect">
            <a:avLst/>
          </a:prstGeom>
          <a:solidFill>
            <a:schemeClr val="bg1"/>
          </a:solidFill>
        </p:spPr>
        <p:txBody>
          <a:bodyPr wrap="square" rtlCol="0">
            <a:spAutoFit/>
          </a:bodyPr>
          <a:lstStyle/>
          <a:p>
            <a:r>
              <a:rPr lang="en-US" sz="2000" b="1" dirty="0"/>
              <a:t>My </a:t>
            </a:r>
            <a:r>
              <a:rPr lang="en-US" sz="2000" b="1" dirty="0" smtClean="0"/>
              <a:t>goal is to make it through middle school.</a:t>
            </a:r>
          </a:p>
          <a:p>
            <a:endParaRPr lang="en-CA" sz="2000" b="1" dirty="0"/>
          </a:p>
          <a:p>
            <a:endParaRPr lang="en-US" sz="2000" b="1" dirty="0"/>
          </a:p>
        </p:txBody>
      </p:sp>
      <p:sp>
        <p:nvSpPr>
          <p:cNvPr id="4" name="TextBox 3"/>
          <p:cNvSpPr txBox="1"/>
          <p:nvPr/>
        </p:nvSpPr>
        <p:spPr>
          <a:xfrm>
            <a:off x="4798134" y="4453639"/>
            <a:ext cx="3384169" cy="1323439"/>
          </a:xfrm>
          <a:prstGeom prst="rect">
            <a:avLst/>
          </a:prstGeom>
          <a:solidFill>
            <a:schemeClr val="bg1"/>
          </a:solidFill>
        </p:spPr>
        <p:txBody>
          <a:bodyPr wrap="square" rtlCol="0">
            <a:spAutoFit/>
          </a:bodyPr>
          <a:lstStyle/>
          <a:p>
            <a:r>
              <a:rPr lang="en-US" sz="2000" b="1" dirty="0"/>
              <a:t>My favourite memory was going to district track and getting sprayed with the fire hose.</a:t>
            </a:r>
          </a:p>
        </p:txBody>
      </p:sp>
      <p:sp>
        <p:nvSpPr>
          <p:cNvPr id="5" name="TextBox 4"/>
          <p:cNvSpPr txBox="1"/>
          <p:nvPr/>
        </p:nvSpPr>
        <p:spPr>
          <a:xfrm>
            <a:off x="4885196" y="2262351"/>
            <a:ext cx="2889154" cy="1015663"/>
          </a:xfrm>
          <a:prstGeom prst="rect">
            <a:avLst/>
          </a:prstGeom>
          <a:solidFill>
            <a:schemeClr val="bg1"/>
          </a:solidFill>
        </p:spPr>
        <p:txBody>
          <a:bodyPr wrap="square" rtlCol="0">
            <a:spAutoFit/>
          </a:bodyPr>
          <a:lstStyle/>
          <a:p>
            <a:r>
              <a:rPr lang="en-US" sz="2000" dirty="0"/>
              <a:t>T</a:t>
            </a:r>
            <a:r>
              <a:rPr lang="en-US" sz="2000" dirty="0" smtClean="0"/>
              <a:t>ry </a:t>
            </a:r>
            <a:r>
              <a:rPr lang="en-US" sz="2000" dirty="0"/>
              <a:t>out for </a:t>
            </a:r>
            <a:r>
              <a:rPr lang="en-US" sz="2000" dirty="0" smtClean="0"/>
              <a:t>basketball in grade 6 because </a:t>
            </a:r>
            <a:r>
              <a:rPr lang="en-US" sz="2000" dirty="0"/>
              <a:t>it will be your last </a:t>
            </a:r>
            <a:r>
              <a:rPr lang="en-US" sz="2000" dirty="0" smtClean="0"/>
              <a:t>year.</a:t>
            </a:r>
            <a:endParaRPr lang="en-US" sz="2000" dirty="0"/>
          </a:p>
        </p:txBody>
      </p:sp>
      <p:sp>
        <p:nvSpPr>
          <p:cNvPr id="6" name="TextBox 5"/>
          <p:cNvSpPr txBox="1"/>
          <p:nvPr/>
        </p:nvSpPr>
        <p:spPr>
          <a:xfrm>
            <a:off x="5312899" y="625062"/>
            <a:ext cx="3153507" cy="461665"/>
          </a:xfrm>
          <a:prstGeom prst="rect">
            <a:avLst/>
          </a:prstGeom>
          <a:solidFill>
            <a:schemeClr val="bg1"/>
          </a:solidFill>
        </p:spPr>
        <p:txBody>
          <a:bodyPr wrap="square" rtlCol="0" anchor="t">
            <a:spAutoFit/>
          </a:bodyPr>
          <a:lstStyle/>
          <a:p>
            <a:r>
              <a:rPr lang="EN-CA" sz="2400" b="1" dirty="0"/>
              <a:t>Gabby </a:t>
            </a:r>
            <a:r>
              <a:rPr lang="EN-CA" sz="2400" b="1" dirty="0" err="1"/>
              <a:t>Wik</a:t>
            </a:r>
          </a:p>
        </p:txBody>
      </p:sp>
      <p:sp>
        <p:nvSpPr>
          <p:cNvPr id="7" name="TextBox 6"/>
          <p:cNvSpPr txBox="1"/>
          <p:nvPr/>
        </p:nvSpPr>
        <p:spPr>
          <a:xfrm>
            <a:off x="5732586" y="1086727"/>
            <a:ext cx="2733820" cy="461665"/>
          </a:xfrm>
          <a:prstGeom prst="rect">
            <a:avLst/>
          </a:prstGeom>
          <a:solidFill>
            <a:schemeClr val="bg1"/>
          </a:solidFill>
        </p:spPr>
        <p:txBody>
          <a:bodyPr wrap="square" rtlCol="0">
            <a:spAutoFit/>
          </a:bodyPr>
          <a:lstStyle/>
          <a:p>
            <a:r>
              <a:rPr lang="en-CA" sz="2400" b="1" dirty="0" smtClean="0"/>
              <a:t>Lil Dribble</a:t>
            </a:r>
            <a:endParaRPr lang="en-US" sz="2400" b="1" dirty="0"/>
          </a:p>
        </p:txBody>
      </p:sp>
      <p:pic>
        <p:nvPicPr>
          <p:cNvPr id="8" name="Picture 7"/>
          <p:cNvPicPr>
            <a:picLocks noChangeAspect="1"/>
          </p:cNvPicPr>
          <p:nvPr/>
        </p:nvPicPr>
        <p:blipFill>
          <a:blip r:embed="rId3"/>
          <a:stretch>
            <a:fillRect/>
          </a:stretch>
        </p:blipFill>
        <p:spPr>
          <a:xfrm>
            <a:off x="1422355" y="681132"/>
            <a:ext cx="2314074" cy="2877323"/>
          </a:xfrm>
          <a:prstGeom prst="rect">
            <a:avLst/>
          </a:prstGeom>
          <a:ln>
            <a:noFill/>
          </a:ln>
          <a:effectLst>
            <a:softEdge rad="112500"/>
          </a:effectLst>
        </p:spPr>
      </p:pic>
    </p:spTree>
    <p:extLst>
      <p:ext uri="{BB962C8B-B14F-4D97-AF65-F5344CB8AC3E}">
        <p14:creationId xmlns:p14="http://schemas.microsoft.com/office/powerpoint/2010/main" val="848169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412" y="185737"/>
            <a:ext cx="8639175" cy="6486525"/>
          </a:xfrm>
          <a:prstGeom prst="rect">
            <a:avLst/>
          </a:prstGeom>
        </p:spPr>
      </p:pic>
      <p:sp>
        <p:nvSpPr>
          <p:cNvPr id="3" name="TextBox 2"/>
          <p:cNvSpPr txBox="1"/>
          <p:nvPr/>
        </p:nvSpPr>
        <p:spPr>
          <a:xfrm>
            <a:off x="851338" y="4420161"/>
            <a:ext cx="3397453" cy="1477328"/>
          </a:xfrm>
          <a:prstGeom prst="rect">
            <a:avLst/>
          </a:prstGeom>
          <a:solidFill>
            <a:schemeClr val="bg1"/>
          </a:solidFill>
        </p:spPr>
        <p:txBody>
          <a:bodyPr wrap="square" rtlCol="0" anchor="t">
            <a:spAutoFit/>
          </a:bodyPr>
          <a:lstStyle/>
          <a:p>
            <a:r>
              <a:rPr lang="EN-CA" sz="2400" dirty="0" smtClean="0">
                <a:solidFill>
                  <a:srgbClr val="000000"/>
                </a:solidFill>
                <a:latin typeface="Calibri"/>
              </a:rPr>
              <a:t>My goals are to </a:t>
            </a:r>
            <a:r>
              <a:rPr lang="EN-CA" sz="2400" dirty="0">
                <a:solidFill>
                  <a:srgbClr val="000000"/>
                </a:solidFill>
                <a:latin typeface="Calibri"/>
              </a:rPr>
              <a:t>travel around the </a:t>
            </a:r>
            <a:r>
              <a:rPr lang="EN-CA" sz="2400" dirty="0" smtClean="0">
                <a:solidFill>
                  <a:srgbClr val="000000"/>
                </a:solidFill>
                <a:latin typeface="Calibri"/>
              </a:rPr>
              <a:t>world, and to be </a:t>
            </a:r>
            <a:r>
              <a:rPr lang="EN-CA" sz="2400" dirty="0">
                <a:solidFill>
                  <a:srgbClr val="000000"/>
                </a:solidFill>
                <a:latin typeface="Calibri"/>
              </a:rPr>
              <a:t>a good chef.</a:t>
            </a:r>
          </a:p>
          <a:p>
            <a:endParaRPr lang="EN-CA" dirty="0">
              <a:solidFill>
                <a:srgbClr val="000000"/>
              </a:solidFill>
              <a:latin typeface="Calibri"/>
            </a:endParaRPr>
          </a:p>
        </p:txBody>
      </p:sp>
      <p:sp>
        <p:nvSpPr>
          <p:cNvPr id="4" name="TextBox 3"/>
          <p:cNvSpPr txBox="1"/>
          <p:nvPr/>
        </p:nvSpPr>
        <p:spPr>
          <a:xfrm>
            <a:off x="4842076" y="4373995"/>
            <a:ext cx="3292932" cy="1569660"/>
          </a:xfrm>
          <a:prstGeom prst="rect">
            <a:avLst/>
          </a:prstGeom>
          <a:solidFill>
            <a:schemeClr val="bg1"/>
          </a:solidFill>
        </p:spPr>
        <p:txBody>
          <a:bodyPr wrap="square" rtlCol="0" anchor="t">
            <a:spAutoFit/>
          </a:bodyPr>
          <a:lstStyle/>
          <a:p>
            <a:r>
              <a:rPr lang="EN-CA" sz="2400" dirty="0" smtClean="0"/>
              <a:t>My favourite memory is going </a:t>
            </a:r>
            <a:r>
              <a:rPr lang="EN-CA" sz="2400" dirty="0"/>
              <a:t>to </a:t>
            </a:r>
            <a:r>
              <a:rPr lang="EN-CA" sz="2400" dirty="0" smtClean="0"/>
              <a:t>Pines </a:t>
            </a:r>
            <a:r>
              <a:rPr lang="EN-CA" sz="2400" dirty="0"/>
              <a:t>C</a:t>
            </a:r>
            <a:r>
              <a:rPr lang="EN-CA" sz="2400" dirty="0" smtClean="0"/>
              <a:t>amp </a:t>
            </a:r>
            <a:r>
              <a:rPr lang="EN-CA" sz="2400" dirty="0"/>
              <a:t>in Mr. </a:t>
            </a:r>
            <a:r>
              <a:rPr lang="EN-CA" sz="2400" dirty="0" smtClean="0"/>
              <a:t>Bartraw’s </a:t>
            </a:r>
            <a:r>
              <a:rPr lang="EN-CA" sz="2400" dirty="0"/>
              <a:t>class</a:t>
            </a:r>
            <a:r>
              <a:rPr lang="EN-CA" sz="2400" dirty="0" smtClean="0"/>
              <a:t>.</a:t>
            </a:r>
          </a:p>
          <a:p>
            <a:endParaRPr lang="EN-CA" sz="2400" dirty="0"/>
          </a:p>
        </p:txBody>
      </p:sp>
      <p:sp>
        <p:nvSpPr>
          <p:cNvPr id="5" name="TextBox 4"/>
          <p:cNvSpPr txBox="1"/>
          <p:nvPr/>
        </p:nvSpPr>
        <p:spPr>
          <a:xfrm>
            <a:off x="4842075" y="2338285"/>
            <a:ext cx="2993387" cy="1015663"/>
          </a:xfrm>
          <a:prstGeom prst="rect">
            <a:avLst/>
          </a:prstGeom>
          <a:solidFill>
            <a:schemeClr val="bg1"/>
          </a:solidFill>
        </p:spPr>
        <p:txBody>
          <a:bodyPr wrap="square" rtlCol="0" anchor="t">
            <a:spAutoFit/>
          </a:bodyPr>
          <a:lstStyle/>
          <a:p>
            <a:r>
              <a:rPr lang="EN-CA" sz="2000" dirty="0"/>
              <a:t>When you are in grade </a:t>
            </a:r>
            <a:r>
              <a:rPr lang="EN-CA" sz="2000" dirty="0" smtClean="0"/>
              <a:t>6,</a:t>
            </a:r>
            <a:r>
              <a:rPr lang="EN-CA" sz="2000" dirty="0"/>
              <a:t> I suggest you to join leader ship</a:t>
            </a:r>
            <a:r>
              <a:rPr lang="EN-CA" dirty="0"/>
              <a:t>. </a:t>
            </a:r>
            <a:endParaRPr lang="EN-CA" dirty="0">
              <a:solidFill>
                <a:srgbClr val="000000"/>
              </a:solidFill>
              <a:latin typeface="Calibri"/>
            </a:endParaRPr>
          </a:p>
        </p:txBody>
      </p:sp>
      <p:sp>
        <p:nvSpPr>
          <p:cNvPr id="6" name="TextBox 5"/>
          <p:cNvSpPr txBox="1"/>
          <p:nvPr/>
        </p:nvSpPr>
        <p:spPr>
          <a:xfrm>
            <a:off x="5312899" y="738791"/>
            <a:ext cx="3153507" cy="523220"/>
          </a:xfrm>
          <a:prstGeom prst="rect">
            <a:avLst/>
          </a:prstGeom>
          <a:solidFill>
            <a:schemeClr val="bg1"/>
          </a:solidFill>
        </p:spPr>
        <p:txBody>
          <a:bodyPr wrap="square" rtlCol="0" anchor="t">
            <a:spAutoFit/>
          </a:bodyPr>
          <a:lstStyle/>
          <a:p>
            <a:r>
              <a:rPr lang="EN-CA" sz="2800" b="1" dirty="0"/>
              <a:t>Hailyn Clark</a:t>
            </a:r>
          </a:p>
        </p:txBody>
      </p:sp>
      <p:pic>
        <p:nvPicPr>
          <p:cNvPr id="8" name="Picture 7"/>
          <p:cNvPicPr>
            <a:picLocks noChangeAspect="1"/>
          </p:cNvPicPr>
          <p:nvPr/>
        </p:nvPicPr>
        <p:blipFill>
          <a:blip r:embed="rId3"/>
          <a:stretch>
            <a:fillRect/>
          </a:stretch>
        </p:blipFill>
        <p:spPr>
          <a:xfrm>
            <a:off x="985837" y="773163"/>
            <a:ext cx="2747963" cy="2667437"/>
          </a:xfrm>
          <a:prstGeom prst="rect">
            <a:avLst/>
          </a:prstGeom>
          <a:ln>
            <a:noFill/>
          </a:ln>
          <a:effectLst>
            <a:softEdge rad="112500"/>
          </a:effectLst>
        </p:spPr>
      </p:pic>
    </p:spTree>
    <p:extLst>
      <p:ext uri="{BB962C8B-B14F-4D97-AF65-F5344CB8AC3E}">
        <p14:creationId xmlns:p14="http://schemas.microsoft.com/office/powerpoint/2010/main" val="2533322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250166" y="-874999"/>
            <a:ext cx="6629472" cy="8593798"/>
          </a:xfrm>
          <a:prstGeom prst="rect">
            <a:avLst/>
          </a:prstGeom>
        </p:spPr>
      </p:pic>
    </p:spTree>
    <p:extLst>
      <p:ext uri="{BB962C8B-B14F-4D97-AF65-F5344CB8AC3E}">
        <p14:creationId xmlns:p14="http://schemas.microsoft.com/office/powerpoint/2010/main" val="1740458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412" y="185737"/>
            <a:ext cx="8639175" cy="6486525"/>
          </a:xfrm>
          <a:prstGeom prst="rect">
            <a:avLst/>
          </a:prstGeom>
        </p:spPr>
      </p:pic>
      <p:sp>
        <p:nvSpPr>
          <p:cNvPr id="3" name="TextBox 2"/>
          <p:cNvSpPr txBox="1"/>
          <p:nvPr/>
        </p:nvSpPr>
        <p:spPr>
          <a:xfrm>
            <a:off x="908279" y="4317988"/>
            <a:ext cx="3128271" cy="1631216"/>
          </a:xfrm>
          <a:prstGeom prst="rect">
            <a:avLst/>
          </a:prstGeom>
          <a:solidFill>
            <a:schemeClr val="bg1"/>
          </a:solidFill>
        </p:spPr>
        <p:txBody>
          <a:bodyPr wrap="square" rtlCol="0">
            <a:spAutoFit/>
          </a:bodyPr>
          <a:lstStyle/>
          <a:p>
            <a:r>
              <a:rPr lang="en-US" sz="2000" dirty="0"/>
              <a:t>M</a:t>
            </a:r>
            <a:r>
              <a:rPr lang="en-US" sz="2000" dirty="0" smtClean="0"/>
              <a:t>y </a:t>
            </a:r>
            <a:r>
              <a:rPr lang="en-US" sz="2000" dirty="0"/>
              <a:t>future goal is to be a professional hockey player and to be overall </a:t>
            </a:r>
            <a:r>
              <a:rPr lang="en-US" sz="2000" dirty="0" smtClean="0"/>
              <a:t>successful.</a:t>
            </a:r>
          </a:p>
          <a:p>
            <a:endParaRPr lang="en-CA" sz="2000" dirty="0"/>
          </a:p>
          <a:p>
            <a:endParaRPr lang="en-US" sz="2000" dirty="0"/>
          </a:p>
        </p:txBody>
      </p:sp>
      <p:sp>
        <p:nvSpPr>
          <p:cNvPr id="4" name="TextBox 3"/>
          <p:cNvSpPr txBox="1"/>
          <p:nvPr/>
        </p:nvSpPr>
        <p:spPr>
          <a:xfrm>
            <a:off x="4849134" y="4243748"/>
            <a:ext cx="3229869" cy="1631216"/>
          </a:xfrm>
          <a:prstGeom prst="rect">
            <a:avLst/>
          </a:prstGeom>
          <a:solidFill>
            <a:schemeClr val="bg1"/>
          </a:solidFill>
        </p:spPr>
        <p:txBody>
          <a:bodyPr wrap="square" rtlCol="0">
            <a:spAutoFit/>
          </a:bodyPr>
          <a:lstStyle/>
          <a:p>
            <a:r>
              <a:rPr lang="en-US" sz="2000" dirty="0"/>
              <a:t>M</a:t>
            </a:r>
            <a:r>
              <a:rPr lang="en-US" sz="2000" dirty="0" smtClean="0"/>
              <a:t>y </a:t>
            </a:r>
            <a:r>
              <a:rPr lang="en-US" sz="2000" dirty="0"/>
              <a:t>favourite </a:t>
            </a:r>
            <a:r>
              <a:rPr lang="en-US" sz="2000" dirty="0" smtClean="0"/>
              <a:t>memory </a:t>
            </a:r>
            <a:r>
              <a:rPr lang="en-US" sz="2000" dirty="0"/>
              <a:t>at Highlands is in grade 4 having a mini stick tournament with all of the grade 6 and grade 5s and they won obviously</a:t>
            </a:r>
            <a:r>
              <a:rPr lang="en-US" dirty="0"/>
              <a:t>.</a:t>
            </a:r>
          </a:p>
        </p:txBody>
      </p:sp>
      <p:sp>
        <p:nvSpPr>
          <p:cNvPr id="5" name="TextBox 4"/>
          <p:cNvSpPr txBox="1"/>
          <p:nvPr/>
        </p:nvSpPr>
        <p:spPr>
          <a:xfrm>
            <a:off x="5190443" y="2246121"/>
            <a:ext cx="2503129" cy="1200329"/>
          </a:xfrm>
          <a:prstGeom prst="rect">
            <a:avLst/>
          </a:prstGeom>
          <a:solidFill>
            <a:schemeClr val="bg1"/>
          </a:solidFill>
        </p:spPr>
        <p:txBody>
          <a:bodyPr wrap="square" rtlCol="0">
            <a:spAutoFit/>
          </a:bodyPr>
          <a:lstStyle/>
          <a:p>
            <a:r>
              <a:rPr lang="en-US" sz="2400" dirty="0"/>
              <a:t>S</a:t>
            </a:r>
            <a:r>
              <a:rPr lang="en-US" sz="2400" dirty="0" smtClean="0"/>
              <a:t>tay </a:t>
            </a:r>
            <a:r>
              <a:rPr lang="en-US" sz="2400" dirty="0"/>
              <a:t>out of trouble and always include </a:t>
            </a:r>
            <a:r>
              <a:rPr lang="en-US" sz="2400" dirty="0" smtClean="0"/>
              <a:t>others.</a:t>
            </a:r>
            <a:endParaRPr lang="en-US" sz="2400" dirty="0"/>
          </a:p>
        </p:txBody>
      </p:sp>
      <p:sp>
        <p:nvSpPr>
          <p:cNvPr id="6" name="TextBox 5"/>
          <p:cNvSpPr txBox="1"/>
          <p:nvPr/>
        </p:nvSpPr>
        <p:spPr>
          <a:xfrm>
            <a:off x="5435959" y="772586"/>
            <a:ext cx="2914562" cy="400110"/>
          </a:xfrm>
          <a:prstGeom prst="rect">
            <a:avLst/>
          </a:prstGeom>
          <a:solidFill>
            <a:schemeClr val="bg1"/>
          </a:solidFill>
        </p:spPr>
        <p:txBody>
          <a:bodyPr wrap="square" rtlCol="0">
            <a:spAutoFit/>
          </a:bodyPr>
          <a:lstStyle/>
          <a:p>
            <a:r>
              <a:rPr lang="en-CA" sz="2000" b="1" dirty="0" smtClean="0"/>
              <a:t>Isaiah </a:t>
            </a:r>
            <a:endParaRPr lang="en-US" sz="2000" b="1" dirty="0"/>
          </a:p>
        </p:txBody>
      </p:sp>
      <p:pic>
        <p:nvPicPr>
          <p:cNvPr id="7" name="Picture 6"/>
          <p:cNvPicPr>
            <a:picLocks noChangeAspect="1"/>
          </p:cNvPicPr>
          <p:nvPr/>
        </p:nvPicPr>
        <p:blipFill>
          <a:blip r:embed="rId3"/>
          <a:stretch>
            <a:fillRect/>
          </a:stretch>
        </p:blipFill>
        <p:spPr>
          <a:xfrm>
            <a:off x="1082112" y="772586"/>
            <a:ext cx="2622785" cy="2822344"/>
          </a:xfrm>
          <a:prstGeom prst="rect">
            <a:avLst/>
          </a:prstGeom>
          <a:ln>
            <a:noFill/>
          </a:ln>
          <a:effectLst>
            <a:softEdge rad="112500"/>
          </a:effectLst>
        </p:spPr>
      </p:pic>
    </p:spTree>
    <p:extLst>
      <p:ext uri="{BB962C8B-B14F-4D97-AF65-F5344CB8AC3E}">
        <p14:creationId xmlns:p14="http://schemas.microsoft.com/office/powerpoint/2010/main" val="4200906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412" y="185737"/>
            <a:ext cx="8639175" cy="6486525"/>
          </a:xfrm>
          <a:prstGeom prst="rect">
            <a:avLst/>
          </a:prstGeom>
        </p:spPr>
      </p:pic>
      <p:sp>
        <p:nvSpPr>
          <p:cNvPr id="3" name="TextBox 2"/>
          <p:cNvSpPr txBox="1"/>
          <p:nvPr/>
        </p:nvSpPr>
        <p:spPr>
          <a:xfrm>
            <a:off x="868909" y="4213471"/>
            <a:ext cx="3356669" cy="1631216"/>
          </a:xfrm>
          <a:prstGeom prst="rect">
            <a:avLst/>
          </a:prstGeom>
          <a:solidFill>
            <a:schemeClr val="bg1"/>
          </a:solidFill>
        </p:spPr>
        <p:txBody>
          <a:bodyPr wrap="square" rtlCol="0" anchor="t">
            <a:spAutoFit/>
          </a:bodyPr>
          <a:lstStyle/>
          <a:p>
            <a:r>
              <a:rPr lang="EN-CA" sz="2000" dirty="0">
                <a:solidFill>
                  <a:srgbClr val="000000"/>
                </a:solidFill>
                <a:latin typeface="Calibri"/>
              </a:rPr>
              <a:t>In the future I want to have a good job and live some where tropical.</a:t>
            </a:r>
          </a:p>
          <a:p>
            <a:endParaRPr lang="EN-CA" sz="2000" dirty="0">
              <a:solidFill>
                <a:srgbClr val="000000"/>
              </a:solidFill>
              <a:latin typeface="Calibri"/>
            </a:endParaRPr>
          </a:p>
          <a:p>
            <a:endParaRPr lang="EN-CA" sz="2000" dirty="0">
              <a:solidFill>
                <a:srgbClr val="000000"/>
              </a:solidFill>
              <a:latin typeface="Calibri"/>
            </a:endParaRPr>
          </a:p>
        </p:txBody>
      </p:sp>
      <p:sp>
        <p:nvSpPr>
          <p:cNvPr id="4" name="TextBox 3"/>
          <p:cNvSpPr txBox="1"/>
          <p:nvPr/>
        </p:nvSpPr>
        <p:spPr>
          <a:xfrm>
            <a:off x="4842075" y="4276620"/>
            <a:ext cx="3356669" cy="1631216"/>
          </a:xfrm>
          <a:prstGeom prst="rect">
            <a:avLst/>
          </a:prstGeom>
          <a:solidFill>
            <a:schemeClr val="bg1"/>
          </a:solidFill>
        </p:spPr>
        <p:txBody>
          <a:bodyPr wrap="square" rtlCol="0" anchor="t">
            <a:spAutoFit/>
          </a:bodyPr>
          <a:lstStyle/>
          <a:p>
            <a:r>
              <a:rPr lang="EN-CA" sz="2000" dirty="0"/>
              <a:t>My favourite memory is going camping with Mr. Bartraw at the end of school.</a:t>
            </a:r>
          </a:p>
          <a:p>
            <a:endParaRPr lang="EN-CA" sz="2000" dirty="0"/>
          </a:p>
          <a:p>
            <a:endParaRPr lang="EN-CA" sz="2000" dirty="0"/>
          </a:p>
        </p:txBody>
      </p:sp>
      <p:sp>
        <p:nvSpPr>
          <p:cNvPr id="5" name="TextBox 4"/>
          <p:cNvSpPr txBox="1"/>
          <p:nvPr/>
        </p:nvSpPr>
        <p:spPr>
          <a:xfrm>
            <a:off x="4886326" y="2343510"/>
            <a:ext cx="2924472" cy="1015663"/>
          </a:xfrm>
          <a:prstGeom prst="rect">
            <a:avLst/>
          </a:prstGeom>
          <a:solidFill>
            <a:schemeClr val="bg1"/>
          </a:solidFill>
        </p:spPr>
        <p:txBody>
          <a:bodyPr wrap="square" rtlCol="0" anchor="t">
            <a:spAutoFit/>
          </a:bodyPr>
          <a:lstStyle/>
          <a:p>
            <a:r>
              <a:rPr lang="EN-CA" sz="2000" dirty="0"/>
              <a:t>Always be nice to everyone and let other people play with you</a:t>
            </a:r>
            <a:r>
              <a:rPr lang="EN-CA" dirty="0"/>
              <a:t>.</a:t>
            </a:r>
          </a:p>
        </p:txBody>
      </p:sp>
      <p:sp>
        <p:nvSpPr>
          <p:cNvPr id="6" name="TextBox 5"/>
          <p:cNvSpPr txBox="1"/>
          <p:nvPr/>
        </p:nvSpPr>
        <p:spPr>
          <a:xfrm>
            <a:off x="5332857" y="713157"/>
            <a:ext cx="2950797" cy="461665"/>
          </a:xfrm>
          <a:prstGeom prst="rect">
            <a:avLst/>
          </a:prstGeom>
          <a:solidFill>
            <a:schemeClr val="bg1"/>
          </a:solidFill>
        </p:spPr>
        <p:txBody>
          <a:bodyPr wrap="square" rtlCol="0" anchor="t">
            <a:spAutoFit/>
          </a:bodyPr>
          <a:lstStyle/>
          <a:p>
            <a:r>
              <a:rPr lang="EN-CA" sz="2400" b="1" dirty="0"/>
              <a:t>Jaxon Preston</a:t>
            </a:r>
          </a:p>
        </p:txBody>
      </p:sp>
      <p:sp>
        <p:nvSpPr>
          <p:cNvPr id="7" name="TextBox 6"/>
          <p:cNvSpPr txBox="1"/>
          <p:nvPr/>
        </p:nvSpPr>
        <p:spPr>
          <a:xfrm>
            <a:off x="5753100" y="1182995"/>
            <a:ext cx="2718244" cy="461665"/>
          </a:xfrm>
          <a:prstGeom prst="rect">
            <a:avLst/>
          </a:prstGeom>
          <a:solidFill>
            <a:schemeClr val="bg1"/>
          </a:solidFill>
        </p:spPr>
        <p:txBody>
          <a:bodyPr wrap="square" rtlCol="0" anchor="t">
            <a:spAutoFit/>
          </a:bodyPr>
          <a:lstStyle/>
          <a:p>
            <a:r>
              <a:rPr lang="EN-CA" sz="2400" b="1" dirty="0"/>
              <a:t>J</a:t>
            </a:r>
            <a:endParaRPr lang="EN-CA" sz="2400" b="1" dirty="0">
              <a:solidFill>
                <a:srgbClr val="000000"/>
              </a:solidFill>
              <a:latin typeface="Calibri"/>
            </a:endParaRPr>
          </a:p>
        </p:txBody>
      </p:sp>
      <p:pic>
        <p:nvPicPr>
          <p:cNvPr id="8" name="Picture 7"/>
          <p:cNvPicPr>
            <a:picLocks noChangeAspect="1"/>
          </p:cNvPicPr>
          <p:nvPr/>
        </p:nvPicPr>
        <p:blipFill>
          <a:blip r:embed="rId3"/>
          <a:stretch>
            <a:fillRect/>
          </a:stretch>
        </p:blipFill>
        <p:spPr>
          <a:xfrm>
            <a:off x="1283711" y="713157"/>
            <a:ext cx="2521826" cy="2896366"/>
          </a:xfrm>
          <a:prstGeom prst="rect">
            <a:avLst/>
          </a:prstGeom>
          <a:ln>
            <a:noFill/>
          </a:ln>
          <a:effectLst>
            <a:softEdge rad="112500"/>
          </a:effectLst>
        </p:spPr>
      </p:pic>
    </p:spTree>
    <p:extLst>
      <p:ext uri="{BB962C8B-B14F-4D97-AF65-F5344CB8AC3E}">
        <p14:creationId xmlns:p14="http://schemas.microsoft.com/office/powerpoint/2010/main" val="1188178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412" y="185737"/>
            <a:ext cx="8639175" cy="6486525"/>
          </a:xfrm>
          <a:prstGeom prst="rect">
            <a:avLst/>
          </a:prstGeom>
        </p:spPr>
      </p:pic>
      <p:sp>
        <p:nvSpPr>
          <p:cNvPr id="3" name="TextBox 2"/>
          <p:cNvSpPr txBox="1"/>
          <p:nvPr/>
        </p:nvSpPr>
        <p:spPr>
          <a:xfrm>
            <a:off x="898634" y="4400550"/>
            <a:ext cx="3354278" cy="1631216"/>
          </a:xfrm>
          <a:prstGeom prst="rect">
            <a:avLst/>
          </a:prstGeom>
          <a:solidFill>
            <a:schemeClr val="bg1"/>
          </a:solidFill>
        </p:spPr>
        <p:txBody>
          <a:bodyPr wrap="square" rtlCol="0" anchor="t">
            <a:spAutoFit/>
          </a:bodyPr>
          <a:lstStyle/>
          <a:p>
            <a:r>
              <a:rPr lang="EN-CA" sz="2000" dirty="0"/>
              <a:t>My goal is to be successful in whatever I choose to do and have fun doing it!</a:t>
            </a:r>
          </a:p>
          <a:p>
            <a:endParaRPr lang="EN-CA" dirty="0"/>
          </a:p>
          <a:p>
            <a:endParaRPr lang="EN-CA" dirty="0"/>
          </a:p>
        </p:txBody>
      </p:sp>
      <p:sp>
        <p:nvSpPr>
          <p:cNvPr id="4" name="TextBox 3"/>
          <p:cNvSpPr txBox="1"/>
          <p:nvPr/>
        </p:nvSpPr>
        <p:spPr>
          <a:xfrm>
            <a:off x="4899134" y="4172428"/>
            <a:ext cx="3315104" cy="1938992"/>
          </a:xfrm>
          <a:prstGeom prst="rect">
            <a:avLst/>
          </a:prstGeom>
          <a:solidFill>
            <a:schemeClr val="bg1"/>
          </a:solidFill>
        </p:spPr>
        <p:txBody>
          <a:bodyPr wrap="square" rtlCol="0" anchor="t">
            <a:spAutoFit/>
          </a:bodyPr>
          <a:lstStyle/>
          <a:p>
            <a:r>
              <a:rPr lang="EN-CA" sz="2000" dirty="0"/>
              <a:t>My best memories are basketball/volleyball games and also when Beckham sled down the hill, hit the jump and broke his shoulder... OUCH!</a:t>
            </a:r>
          </a:p>
        </p:txBody>
      </p:sp>
      <p:sp>
        <p:nvSpPr>
          <p:cNvPr id="5" name="TextBox 4"/>
          <p:cNvSpPr txBox="1"/>
          <p:nvPr/>
        </p:nvSpPr>
        <p:spPr>
          <a:xfrm>
            <a:off x="4924425" y="2305050"/>
            <a:ext cx="2863741" cy="1015663"/>
          </a:xfrm>
          <a:prstGeom prst="rect">
            <a:avLst/>
          </a:prstGeom>
          <a:solidFill>
            <a:schemeClr val="bg1"/>
          </a:solidFill>
        </p:spPr>
        <p:txBody>
          <a:bodyPr wrap="square" rtlCol="0" anchor="t">
            <a:spAutoFit/>
          </a:bodyPr>
          <a:lstStyle/>
          <a:p>
            <a:r>
              <a:rPr lang="EN-CA" sz="2000" dirty="0"/>
              <a:t> Always have fun because elementary goes by very fast</a:t>
            </a:r>
            <a:r>
              <a:rPr lang="EN-CA" dirty="0"/>
              <a:t>!</a:t>
            </a:r>
          </a:p>
        </p:txBody>
      </p:sp>
      <p:sp>
        <p:nvSpPr>
          <p:cNvPr id="6" name="TextBox 5"/>
          <p:cNvSpPr txBox="1"/>
          <p:nvPr/>
        </p:nvSpPr>
        <p:spPr>
          <a:xfrm>
            <a:off x="5387695" y="692025"/>
            <a:ext cx="2983795" cy="461665"/>
          </a:xfrm>
          <a:prstGeom prst="rect">
            <a:avLst/>
          </a:prstGeom>
          <a:solidFill>
            <a:schemeClr val="bg1"/>
          </a:solidFill>
        </p:spPr>
        <p:txBody>
          <a:bodyPr wrap="square" rtlCol="0" anchor="t">
            <a:spAutoFit/>
          </a:bodyPr>
          <a:lstStyle/>
          <a:p>
            <a:r>
              <a:rPr lang="EN-CA" sz="2400" b="1" dirty="0"/>
              <a:t>Jonah White</a:t>
            </a:r>
          </a:p>
        </p:txBody>
      </p:sp>
      <p:sp>
        <p:nvSpPr>
          <p:cNvPr id="7" name="TextBox 6"/>
          <p:cNvSpPr txBox="1"/>
          <p:nvPr/>
        </p:nvSpPr>
        <p:spPr>
          <a:xfrm>
            <a:off x="5732586" y="1252867"/>
            <a:ext cx="2481652" cy="400110"/>
          </a:xfrm>
          <a:prstGeom prst="rect">
            <a:avLst/>
          </a:prstGeom>
          <a:solidFill>
            <a:schemeClr val="bg1"/>
          </a:solidFill>
        </p:spPr>
        <p:txBody>
          <a:bodyPr wrap="square" rtlCol="0" anchor="t">
            <a:spAutoFit/>
          </a:bodyPr>
          <a:lstStyle/>
          <a:p>
            <a:r>
              <a:rPr lang="EN-CA" sz="2000" b="1" dirty="0"/>
              <a:t> Jo</a:t>
            </a:r>
          </a:p>
        </p:txBody>
      </p:sp>
      <p:pic>
        <p:nvPicPr>
          <p:cNvPr id="8" name="Picture 7"/>
          <p:cNvPicPr>
            <a:picLocks noChangeAspect="1"/>
          </p:cNvPicPr>
          <p:nvPr/>
        </p:nvPicPr>
        <p:blipFill>
          <a:blip r:embed="rId3"/>
          <a:stretch>
            <a:fillRect/>
          </a:stretch>
        </p:blipFill>
        <p:spPr>
          <a:xfrm>
            <a:off x="1137406" y="588497"/>
            <a:ext cx="2469394" cy="3064352"/>
          </a:xfrm>
          <a:prstGeom prst="rect">
            <a:avLst/>
          </a:prstGeom>
          <a:ln>
            <a:noFill/>
          </a:ln>
          <a:effectLst>
            <a:softEdge rad="112500"/>
          </a:effectLst>
        </p:spPr>
      </p:pic>
    </p:spTree>
    <p:extLst>
      <p:ext uri="{BB962C8B-B14F-4D97-AF65-F5344CB8AC3E}">
        <p14:creationId xmlns:p14="http://schemas.microsoft.com/office/powerpoint/2010/main" val="96069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881" y="119062"/>
            <a:ext cx="8639175" cy="6486525"/>
          </a:xfrm>
          <a:prstGeom prst="rect">
            <a:avLst/>
          </a:prstGeom>
        </p:spPr>
      </p:pic>
      <p:sp>
        <p:nvSpPr>
          <p:cNvPr id="3" name="TextBox 2"/>
          <p:cNvSpPr txBox="1"/>
          <p:nvPr/>
        </p:nvSpPr>
        <p:spPr>
          <a:xfrm>
            <a:off x="882869" y="4061670"/>
            <a:ext cx="3321253" cy="1938992"/>
          </a:xfrm>
          <a:prstGeom prst="rect">
            <a:avLst/>
          </a:prstGeom>
          <a:solidFill>
            <a:schemeClr val="bg1"/>
          </a:solidFill>
        </p:spPr>
        <p:txBody>
          <a:bodyPr wrap="square" rtlCol="0" anchor="t">
            <a:spAutoFit/>
          </a:bodyPr>
          <a:lstStyle/>
          <a:p>
            <a:r>
              <a:rPr lang="EN-CA" sz="2400" dirty="0"/>
              <a:t>My goal is to be a professional dirt biker because I like going out and exploring  the forest.</a:t>
            </a:r>
            <a:endParaRPr lang="EN-CA" sz="2400" dirty="0">
              <a:solidFill>
                <a:srgbClr val="000000"/>
              </a:solidFill>
              <a:latin typeface="Calibri"/>
            </a:endParaRPr>
          </a:p>
        </p:txBody>
      </p:sp>
      <p:sp>
        <p:nvSpPr>
          <p:cNvPr id="4" name="TextBox 3"/>
          <p:cNvSpPr txBox="1"/>
          <p:nvPr/>
        </p:nvSpPr>
        <p:spPr>
          <a:xfrm>
            <a:off x="4842075" y="4272395"/>
            <a:ext cx="3261401" cy="1569660"/>
          </a:xfrm>
          <a:prstGeom prst="rect">
            <a:avLst/>
          </a:prstGeom>
          <a:solidFill>
            <a:schemeClr val="bg1"/>
          </a:solidFill>
        </p:spPr>
        <p:txBody>
          <a:bodyPr wrap="square" rtlCol="0" anchor="t">
            <a:spAutoFit/>
          </a:bodyPr>
          <a:lstStyle/>
          <a:p>
            <a:r>
              <a:rPr lang="EN-CA" sz="2400" dirty="0"/>
              <a:t>My favorite memory is Pines Camp in grade 5. It was fun because I went with my dad</a:t>
            </a:r>
            <a:endParaRPr lang="EN-CA" sz="2400" dirty="0">
              <a:solidFill>
                <a:srgbClr val="000000"/>
              </a:solidFill>
              <a:latin typeface="Calibri"/>
            </a:endParaRPr>
          </a:p>
        </p:txBody>
      </p:sp>
      <p:sp>
        <p:nvSpPr>
          <p:cNvPr id="5" name="TextBox 4"/>
          <p:cNvSpPr txBox="1"/>
          <p:nvPr/>
        </p:nvSpPr>
        <p:spPr>
          <a:xfrm>
            <a:off x="4842075" y="2162174"/>
            <a:ext cx="2787541" cy="1200150"/>
          </a:xfrm>
          <a:prstGeom prst="rect">
            <a:avLst/>
          </a:prstGeom>
          <a:solidFill>
            <a:schemeClr val="bg1"/>
          </a:solidFill>
        </p:spPr>
        <p:txBody>
          <a:bodyPr wrap="square" rtlCol="0" anchor="t">
            <a:spAutoFit/>
          </a:bodyPr>
          <a:lstStyle/>
          <a:p>
            <a:r>
              <a:rPr lang="EN-CA" sz="2400" dirty="0"/>
              <a:t>Make new friends and have fun doing the announcements.</a:t>
            </a:r>
            <a:endParaRPr lang="EN-CA" sz="2400" dirty="0">
              <a:solidFill>
                <a:srgbClr val="000000"/>
              </a:solidFill>
              <a:latin typeface="Calibri"/>
            </a:endParaRPr>
          </a:p>
        </p:txBody>
      </p:sp>
      <p:sp>
        <p:nvSpPr>
          <p:cNvPr id="6" name="TextBox 5"/>
          <p:cNvSpPr txBox="1"/>
          <p:nvPr/>
        </p:nvSpPr>
        <p:spPr>
          <a:xfrm>
            <a:off x="5312899" y="588497"/>
            <a:ext cx="2992901" cy="523220"/>
          </a:xfrm>
          <a:prstGeom prst="rect">
            <a:avLst/>
          </a:prstGeom>
          <a:solidFill>
            <a:schemeClr val="bg1"/>
          </a:solidFill>
        </p:spPr>
        <p:txBody>
          <a:bodyPr wrap="square" rtlCol="0" anchor="t">
            <a:spAutoFit/>
          </a:bodyPr>
          <a:lstStyle/>
          <a:p>
            <a:r>
              <a:rPr lang="EN-CA" sz="2000" dirty="0"/>
              <a:t> </a:t>
            </a:r>
            <a:r>
              <a:rPr lang="EN-CA" sz="2800" b="1" dirty="0"/>
              <a:t>Kash Coleman</a:t>
            </a:r>
            <a:endParaRPr lang="EN-CA" sz="2800" b="1" dirty="0">
              <a:solidFill>
                <a:srgbClr val="000000"/>
              </a:solidFill>
              <a:latin typeface="Calibri"/>
            </a:endParaRPr>
          </a:p>
        </p:txBody>
      </p:sp>
      <p:sp>
        <p:nvSpPr>
          <p:cNvPr id="7" name="TextBox 6"/>
          <p:cNvSpPr txBox="1"/>
          <p:nvPr/>
        </p:nvSpPr>
        <p:spPr>
          <a:xfrm>
            <a:off x="5732586" y="1086727"/>
            <a:ext cx="2573214" cy="523220"/>
          </a:xfrm>
          <a:prstGeom prst="rect">
            <a:avLst/>
          </a:prstGeom>
          <a:solidFill>
            <a:schemeClr val="bg1"/>
          </a:solidFill>
        </p:spPr>
        <p:txBody>
          <a:bodyPr wrap="square" rtlCol="0" anchor="t">
            <a:spAutoFit/>
          </a:bodyPr>
          <a:lstStyle/>
          <a:p>
            <a:r>
              <a:rPr lang="EN-CA" sz="2800" b="1" dirty="0"/>
              <a:t> Kashos</a:t>
            </a:r>
          </a:p>
        </p:txBody>
      </p:sp>
      <p:pic>
        <p:nvPicPr>
          <p:cNvPr id="8" name="Picture 7"/>
          <p:cNvPicPr>
            <a:picLocks noChangeAspect="1"/>
          </p:cNvPicPr>
          <p:nvPr/>
        </p:nvPicPr>
        <p:blipFill>
          <a:blip r:embed="rId3"/>
          <a:stretch>
            <a:fillRect/>
          </a:stretch>
        </p:blipFill>
        <p:spPr>
          <a:xfrm>
            <a:off x="1047750" y="588497"/>
            <a:ext cx="2635250" cy="3003738"/>
          </a:xfrm>
          <a:prstGeom prst="rect">
            <a:avLst/>
          </a:prstGeom>
          <a:ln>
            <a:noFill/>
          </a:ln>
          <a:effectLst>
            <a:softEdge rad="112500"/>
          </a:effectLst>
        </p:spPr>
      </p:pic>
    </p:spTree>
    <p:extLst>
      <p:ext uri="{BB962C8B-B14F-4D97-AF65-F5344CB8AC3E}">
        <p14:creationId xmlns:p14="http://schemas.microsoft.com/office/powerpoint/2010/main" val="2593744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412" y="12316"/>
            <a:ext cx="8639175" cy="6486525"/>
          </a:xfrm>
          <a:prstGeom prst="rect">
            <a:avLst/>
          </a:prstGeom>
        </p:spPr>
      </p:pic>
      <p:sp>
        <p:nvSpPr>
          <p:cNvPr id="3" name="TextBox 2"/>
          <p:cNvSpPr txBox="1"/>
          <p:nvPr/>
        </p:nvSpPr>
        <p:spPr>
          <a:xfrm>
            <a:off x="815099" y="3905914"/>
            <a:ext cx="3586163" cy="2062103"/>
          </a:xfrm>
          <a:prstGeom prst="rect">
            <a:avLst/>
          </a:prstGeom>
          <a:noFill/>
        </p:spPr>
        <p:txBody>
          <a:bodyPr wrap="square" rtlCol="0" anchor="t">
            <a:spAutoFit/>
          </a:bodyPr>
          <a:lstStyle/>
          <a:p>
            <a:pPr algn="ctr"/>
            <a:r>
              <a:rPr lang="EN-CA" sz="3200" b="1" i="1" dirty="0">
                <a:solidFill>
                  <a:schemeClr val="bg1"/>
                </a:solidFill>
              </a:rPr>
              <a:t>My goal is to become </a:t>
            </a:r>
            <a:r>
              <a:rPr lang="EN-CA" sz="3200" b="1" i="1" dirty="0" smtClean="0">
                <a:solidFill>
                  <a:schemeClr val="bg1"/>
                </a:solidFill>
              </a:rPr>
              <a:t>an</a:t>
            </a:r>
            <a:r>
              <a:rPr lang="EN-CA" sz="3200" b="1" i="1" dirty="0">
                <a:solidFill>
                  <a:schemeClr val="bg1"/>
                </a:solidFill>
              </a:rPr>
              <a:t> architect or </a:t>
            </a:r>
            <a:r>
              <a:rPr lang="EN-CA" sz="3200" b="1" i="1" dirty="0" smtClean="0">
                <a:solidFill>
                  <a:schemeClr val="bg1"/>
                </a:solidFill>
              </a:rPr>
              <a:t>an engineer.</a:t>
            </a:r>
            <a:r>
              <a:rPr lang="EN-CA" sz="3200" b="1" i="1" dirty="0">
                <a:solidFill>
                  <a:schemeClr val="bg1"/>
                </a:solidFill>
              </a:rPr>
              <a:t> </a:t>
            </a:r>
            <a:endParaRPr lang="EN-CA" sz="3200" b="1" i="1" dirty="0">
              <a:solidFill>
                <a:schemeClr val="bg1"/>
              </a:solidFill>
              <a:latin typeface="Calibri"/>
            </a:endParaRPr>
          </a:p>
        </p:txBody>
      </p:sp>
      <p:sp>
        <p:nvSpPr>
          <p:cNvPr id="4" name="TextBox 3"/>
          <p:cNvSpPr txBox="1"/>
          <p:nvPr/>
        </p:nvSpPr>
        <p:spPr>
          <a:xfrm>
            <a:off x="4893432" y="2197911"/>
            <a:ext cx="3124200" cy="830997"/>
          </a:xfrm>
          <a:prstGeom prst="rect">
            <a:avLst/>
          </a:prstGeom>
          <a:solidFill>
            <a:schemeClr val="bg1"/>
          </a:solidFill>
        </p:spPr>
        <p:txBody>
          <a:bodyPr wrap="square" rtlCol="0" anchor="t">
            <a:spAutoFit/>
          </a:bodyPr>
          <a:lstStyle/>
          <a:p>
            <a:r>
              <a:rPr lang="EN-CA" sz="2400" b="1" i="1" dirty="0">
                <a:solidFill>
                  <a:srgbClr val="3F3F3F"/>
                </a:solidFill>
              </a:rPr>
              <a:t> </a:t>
            </a:r>
            <a:r>
              <a:rPr lang="EN-CA" sz="2400" b="1" i="1" u="sng" dirty="0">
                <a:solidFill>
                  <a:srgbClr val="3F3F3F"/>
                </a:solidFill>
              </a:rPr>
              <a:t>L</a:t>
            </a:r>
            <a:r>
              <a:rPr lang="EN-CA" sz="2400" b="1" i="1" u="sng" dirty="0" smtClean="0">
                <a:solidFill>
                  <a:srgbClr val="3F3F3F"/>
                </a:solidFill>
              </a:rPr>
              <a:t>ive </a:t>
            </a:r>
            <a:r>
              <a:rPr lang="EN-CA" sz="2400" b="1" i="1" u="sng" dirty="0">
                <a:solidFill>
                  <a:srgbClr val="3F3F3F"/>
                </a:solidFill>
              </a:rPr>
              <a:t>life to the fullest you don't live forever</a:t>
            </a:r>
          </a:p>
        </p:txBody>
      </p:sp>
      <p:sp>
        <p:nvSpPr>
          <p:cNvPr id="5" name="TextBox 4"/>
          <p:cNvSpPr txBox="1"/>
          <p:nvPr/>
        </p:nvSpPr>
        <p:spPr>
          <a:xfrm>
            <a:off x="5206318" y="564080"/>
            <a:ext cx="2811314" cy="584775"/>
          </a:xfrm>
          <a:prstGeom prst="rect">
            <a:avLst/>
          </a:prstGeom>
          <a:solidFill>
            <a:schemeClr val="bg1"/>
          </a:solidFill>
        </p:spPr>
        <p:txBody>
          <a:bodyPr wrap="square" rtlCol="0" anchor="t">
            <a:spAutoFit/>
          </a:bodyPr>
          <a:lstStyle/>
          <a:p>
            <a:r>
              <a:rPr lang="EN-CA" sz="3200" dirty="0"/>
              <a:t>M</a:t>
            </a:r>
            <a:r>
              <a:rPr lang="EN-CA" sz="3200" dirty="0" smtClean="0"/>
              <a:t>ac</a:t>
            </a:r>
            <a:endParaRPr lang="EN-CA" sz="3200" dirty="0"/>
          </a:p>
        </p:txBody>
      </p:sp>
      <p:sp>
        <p:nvSpPr>
          <p:cNvPr id="7" name="TextBox 6"/>
          <p:cNvSpPr txBox="1"/>
          <p:nvPr/>
        </p:nvSpPr>
        <p:spPr>
          <a:xfrm>
            <a:off x="3200400" y="3200400"/>
            <a:ext cx="2743200" cy="369332"/>
          </a:xfrm>
          <a:prstGeom prst="rect">
            <a:avLst/>
          </a:prstGeom>
        </p:spPr>
        <p:txBody>
          <a:bodyPr rtlCol="0">
            <a:spAutoFit/>
          </a:bodyPr>
          <a:lstStyle/>
          <a:p>
            <a:r>
              <a:rPr lang="en-US"/>
              <a:t>v</a:t>
            </a:r>
          </a:p>
        </p:txBody>
      </p:sp>
      <p:pic>
        <p:nvPicPr>
          <p:cNvPr id="8" name="Picture 7"/>
          <p:cNvPicPr>
            <a:picLocks noChangeAspect="1"/>
          </p:cNvPicPr>
          <p:nvPr/>
        </p:nvPicPr>
        <p:blipFill>
          <a:blip r:embed="rId3"/>
          <a:stretch>
            <a:fillRect/>
          </a:stretch>
        </p:blipFill>
        <p:spPr>
          <a:xfrm>
            <a:off x="1286744" y="564080"/>
            <a:ext cx="2132694" cy="2850125"/>
          </a:xfrm>
          <a:prstGeom prst="rect">
            <a:avLst/>
          </a:prstGeom>
          <a:ln>
            <a:noFill/>
          </a:ln>
          <a:effectLst>
            <a:softEdge rad="112500"/>
          </a:effectLst>
        </p:spPr>
      </p:pic>
      <p:sp>
        <p:nvSpPr>
          <p:cNvPr id="9" name="TextBox 8"/>
          <p:cNvSpPr txBox="1"/>
          <p:nvPr/>
        </p:nvSpPr>
        <p:spPr>
          <a:xfrm>
            <a:off x="4571999" y="4115405"/>
            <a:ext cx="3892399" cy="1569660"/>
          </a:xfrm>
          <a:prstGeom prst="rect">
            <a:avLst/>
          </a:prstGeom>
        </p:spPr>
        <p:txBody>
          <a:bodyPr wrap="square" rtlCol="0">
            <a:spAutoFit/>
          </a:bodyPr>
          <a:lstStyle/>
          <a:p>
            <a:pPr algn="ctr"/>
            <a:r>
              <a:rPr lang="EN-US" sz="3200" b="1" i="1" dirty="0">
                <a:solidFill>
                  <a:srgbClr val="FFFFFF"/>
                </a:solidFill>
                <a:latin typeface="Calibri"/>
              </a:rPr>
              <a:t>My favorite memory at </a:t>
            </a:r>
            <a:r>
              <a:rPr lang="EN-US" sz="3200" b="1" i="1" dirty="0" smtClean="0">
                <a:solidFill>
                  <a:srgbClr val="FFFFFF"/>
                </a:solidFill>
                <a:latin typeface="Calibri"/>
              </a:rPr>
              <a:t>Highlands </a:t>
            </a:r>
            <a:r>
              <a:rPr lang="EN-US" sz="3200" b="1" i="1" dirty="0">
                <a:solidFill>
                  <a:srgbClr val="FFFFFF"/>
                </a:solidFill>
                <a:latin typeface="Calibri"/>
              </a:rPr>
              <a:t>is </a:t>
            </a:r>
            <a:r>
              <a:rPr lang="EN-US" sz="3200" b="1" i="1" dirty="0" smtClean="0">
                <a:solidFill>
                  <a:srgbClr val="FFFFFF"/>
                </a:solidFill>
                <a:latin typeface="Calibri"/>
              </a:rPr>
              <a:t>parlauf.</a:t>
            </a:r>
            <a:endParaRPr lang="EN-US" sz="3200" b="1" i="1" dirty="0">
              <a:solidFill>
                <a:srgbClr val="FFFFFF"/>
              </a:solidFill>
              <a:latin typeface="Calibri"/>
            </a:endParaRPr>
          </a:p>
        </p:txBody>
      </p:sp>
    </p:spTree>
    <p:extLst>
      <p:ext uri="{BB962C8B-B14F-4D97-AF65-F5344CB8AC3E}">
        <p14:creationId xmlns:p14="http://schemas.microsoft.com/office/powerpoint/2010/main" val="3339587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412" y="185737"/>
            <a:ext cx="8639175" cy="6486525"/>
          </a:xfrm>
          <a:prstGeom prst="rect">
            <a:avLst/>
          </a:prstGeom>
        </p:spPr>
      </p:pic>
      <p:sp>
        <p:nvSpPr>
          <p:cNvPr id="3" name="TextBox 2"/>
          <p:cNvSpPr txBox="1"/>
          <p:nvPr/>
        </p:nvSpPr>
        <p:spPr>
          <a:xfrm>
            <a:off x="930166" y="4268974"/>
            <a:ext cx="3242425" cy="1631216"/>
          </a:xfrm>
          <a:prstGeom prst="rect">
            <a:avLst/>
          </a:prstGeom>
          <a:solidFill>
            <a:schemeClr val="bg1"/>
          </a:solidFill>
        </p:spPr>
        <p:txBody>
          <a:bodyPr wrap="square" rtlCol="0" anchor="t">
            <a:spAutoFit/>
          </a:bodyPr>
          <a:lstStyle/>
          <a:p>
            <a:r>
              <a:rPr lang="EN-CA" sz="2000" dirty="0" smtClean="0"/>
              <a:t>My goal is to learn </a:t>
            </a:r>
            <a:r>
              <a:rPr lang="EN-CA" sz="2000" dirty="0"/>
              <a:t>more tricks on </a:t>
            </a:r>
            <a:r>
              <a:rPr lang="EN-CA" sz="2000" dirty="0" smtClean="0"/>
              <a:t>skis </a:t>
            </a:r>
            <a:r>
              <a:rPr lang="EN-CA" sz="2000" dirty="0"/>
              <a:t>and back at Fernie try </a:t>
            </a:r>
            <a:r>
              <a:rPr lang="EN-CA" sz="2000" dirty="0" smtClean="0"/>
              <a:t>Polar </a:t>
            </a:r>
            <a:r>
              <a:rPr lang="EN-CA" sz="2000" dirty="0"/>
              <a:t>P</a:t>
            </a:r>
            <a:r>
              <a:rPr lang="EN-CA" sz="2000" dirty="0" smtClean="0"/>
              <a:t>eak </a:t>
            </a:r>
            <a:r>
              <a:rPr lang="EN-CA" sz="2000" dirty="0"/>
              <a:t>and hike my first mountain to the summit</a:t>
            </a:r>
            <a:r>
              <a:rPr lang="EN-CA" sz="2000" dirty="0" smtClean="0"/>
              <a:t>!</a:t>
            </a:r>
          </a:p>
        </p:txBody>
      </p:sp>
      <p:sp>
        <p:nvSpPr>
          <p:cNvPr id="4" name="TextBox 3"/>
          <p:cNvSpPr txBox="1"/>
          <p:nvPr/>
        </p:nvSpPr>
        <p:spPr>
          <a:xfrm>
            <a:off x="4842076" y="4187969"/>
            <a:ext cx="3434822" cy="1938992"/>
          </a:xfrm>
          <a:prstGeom prst="rect">
            <a:avLst/>
          </a:prstGeom>
          <a:solidFill>
            <a:schemeClr val="bg1"/>
          </a:solidFill>
        </p:spPr>
        <p:txBody>
          <a:bodyPr wrap="square" rtlCol="0" anchor="t">
            <a:spAutoFit/>
          </a:bodyPr>
          <a:lstStyle/>
          <a:p>
            <a:r>
              <a:rPr lang="EN-CA" sz="2000" dirty="0" smtClean="0"/>
              <a:t>My favourite memory at </a:t>
            </a:r>
            <a:r>
              <a:rPr lang="EN-CA" sz="2000" dirty="0"/>
              <a:t>H</a:t>
            </a:r>
            <a:r>
              <a:rPr lang="EN-CA" sz="2000" dirty="0" smtClean="0"/>
              <a:t>ighlands </a:t>
            </a:r>
            <a:r>
              <a:rPr lang="EN-CA" sz="2000" dirty="0"/>
              <a:t>was </a:t>
            </a:r>
            <a:r>
              <a:rPr lang="EN-CA" sz="2000" dirty="0" smtClean="0"/>
              <a:t>when </a:t>
            </a:r>
            <a:r>
              <a:rPr lang="EN-CA" sz="2000" dirty="0"/>
              <a:t>I did my first backflip on ground and it felt like a miracle because I thought I couldn't do </a:t>
            </a:r>
            <a:r>
              <a:rPr lang="EN-CA" sz="2000" dirty="0" smtClean="0"/>
              <a:t>it </a:t>
            </a:r>
            <a:r>
              <a:rPr lang="EN-CA" sz="2000" dirty="0"/>
              <a:t>but </a:t>
            </a:r>
            <a:r>
              <a:rPr lang="EN-CA" sz="2000" dirty="0" smtClean="0"/>
              <a:t>I was wrong.</a:t>
            </a:r>
            <a:endParaRPr lang="EN-CA" sz="2000" dirty="0"/>
          </a:p>
        </p:txBody>
      </p:sp>
      <p:sp>
        <p:nvSpPr>
          <p:cNvPr id="5" name="TextBox 4"/>
          <p:cNvSpPr txBox="1"/>
          <p:nvPr/>
        </p:nvSpPr>
        <p:spPr>
          <a:xfrm>
            <a:off x="4842075" y="2396781"/>
            <a:ext cx="3125373" cy="707886"/>
          </a:xfrm>
          <a:prstGeom prst="rect">
            <a:avLst/>
          </a:prstGeom>
          <a:solidFill>
            <a:schemeClr val="bg1"/>
          </a:solidFill>
        </p:spPr>
        <p:txBody>
          <a:bodyPr wrap="square" rtlCol="0" anchor="t">
            <a:spAutoFit/>
          </a:bodyPr>
          <a:lstStyle/>
          <a:p>
            <a:r>
              <a:rPr lang="EN-CA" sz="2000" dirty="0" smtClean="0"/>
              <a:t>Do </a:t>
            </a:r>
            <a:r>
              <a:rPr lang="EN-CA" sz="2000" dirty="0"/>
              <a:t>your best, work hard and be open to new ideas.</a:t>
            </a:r>
          </a:p>
        </p:txBody>
      </p:sp>
      <p:sp>
        <p:nvSpPr>
          <p:cNvPr id="6" name="TextBox 5"/>
          <p:cNvSpPr txBox="1"/>
          <p:nvPr/>
        </p:nvSpPr>
        <p:spPr>
          <a:xfrm>
            <a:off x="5312899" y="625062"/>
            <a:ext cx="3153507" cy="461665"/>
          </a:xfrm>
          <a:prstGeom prst="rect">
            <a:avLst/>
          </a:prstGeom>
          <a:solidFill>
            <a:schemeClr val="bg1"/>
          </a:solidFill>
        </p:spPr>
        <p:txBody>
          <a:bodyPr wrap="square" rtlCol="0" anchor="t">
            <a:spAutoFit/>
          </a:bodyPr>
          <a:lstStyle/>
          <a:p>
            <a:r>
              <a:rPr lang="EN-CA" sz="2400" b="1" dirty="0"/>
              <a:t>Maddex</a:t>
            </a:r>
          </a:p>
        </p:txBody>
      </p:sp>
      <p:sp>
        <p:nvSpPr>
          <p:cNvPr id="7" name="TextBox 6"/>
          <p:cNvSpPr txBox="1"/>
          <p:nvPr/>
        </p:nvSpPr>
        <p:spPr>
          <a:xfrm>
            <a:off x="5732586" y="1086727"/>
            <a:ext cx="2544312" cy="461665"/>
          </a:xfrm>
          <a:prstGeom prst="rect">
            <a:avLst/>
          </a:prstGeom>
          <a:solidFill>
            <a:schemeClr val="bg1"/>
          </a:solidFill>
        </p:spPr>
        <p:txBody>
          <a:bodyPr wrap="square" rtlCol="0" anchor="t">
            <a:spAutoFit/>
          </a:bodyPr>
          <a:lstStyle/>
          <a:p>
            <a:r>
              <a:rPr lang="EN-CA" sz="2400" b="1" dirty="0"/>
              <a:t>Mad Max</a:t>
            </a:r>
          </a:p>
        </p:txBody>
      </p:sp>
      <p:pic>
        <p:nvPicPr>
          <p:cNvPr id="8" name="Picture 7"/>
          <p:cNvPicPr>
            <a:picLocks noChangeAspect="1"/>
          </p:cNvPicPr>
          <p:nvPr/>
        </p:nvPicPr>
        <p:blipFill>
          <a:blip r:embed="rId3"/>
          <a:stretch>
            <a:fillRect/>
          </a:stretch>
        </p:blipFill>
        <p:spPr>
          <a:xfrm>
            <a:off x="1086735" y="588497"/>
            <a:ext cx="2639366" cy="3081803"/>
          </a:xfrm>
          <a:prstGeom prst="rect">
            <a:avLst/>
          </a:prstGeom>
          <a:ln>
            <a:noFill/>
          </a:ln>
          <a:effectLst>
            <a:softEdge rad="112500"/>
          </a:effectLst>
        </p:spPr>
      </p:pic>
    </p:spTree>
    <p:extLst>
      <p:ext uri="{BB962C8B-B14F-4D97-AF65-F5344CB8AC3E}">
        <p14:creationId xmlns:p14="http://schemas.microsoft.com/office/powerpoint/2010/main" val="3124386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412" y="185737"/>
            <a:ext cx="8639175" cy="6486525"/>
          </a:xfrm>
          <a:prstGeom prst="rect">
            <a:avLst/>
          </a:prstGeom>
        </p:spPr>
      </p:pic>
      <p:sp>
        <p:nvSpPr>
          <p:cNvPr id="4" name="TextBox 3"/>
          <p:cNvSpPr txBox="1"/>
          <p:nvPr/>
        </p:nvSpPr>
        <p:spPr>
          <a:xfrm>
            <a:off x="914400" y="4410076"/>
            <a:ext cx="3317531" cy="1323439"/>
          </a:xfrm>
          <a:prstGeom prst="rect">
            <a:avLst/>
          </a:prstGeom>
          <a:solidFill>
            <a:schemeClr val="bg1"/>
          </a:solidFill>
        </p:spPr>
        <p:txBody>
          <a:bodyPr wrap="square" rtlCol="0" anchor="t">
            <a:spAutoFit/>
          </a:bodyPr>
          <a:lstStyle/>
          <a:p>
            <a:r>
              <a:rPr lang="EN-CA" sz="2000" dirty="0"/>
              <a:t>My goal for the future is to complete  more work.</a:t>
            </a:r>
          </a:p>
          <a:p>
            <a:endParaRPr lang="EN-CA" sz="2000" dirty="0"/>
          </a:p>
          <a:p>
            <a:endParaRPr lang="EN-CA" sz="2000" dirty="0"/>
          </a:p>
        </p:txBody>
      </p:sp>
      <p:sp>
        <p:nvSpPr>
          <p:cNvPr id="5" name="TextBox 4"/>
          <p:cNvSpPr txBox="1"/>
          <p:nvPr/>
        </p:nvSpPr>
        <p:spPr>
          <a:xfrm>
            <a:off x="4893919" y="4410076"/>
            <a:ext cx="3317531" cy="1323439"/>
          </a:xfrm>
          <a:prstGeom prst="rect">
            <a:avLst/>
          </a:prstGeom>
          <a:solidFill>
            <a:schemeClr val="bg1"/>
          </a:solidFill>
        </p:spPr>
        <p:txBody>
          <a:bodyPr wrap="square" rtlCol="0" anchor="t">
            <a:spAutoFit/>
          </a:bodyPr>
          <a:lstStyle/>
          <a:p>
            <a:r>
              <a:rPr lang="EN-CA" sz="2000" dirty="0"/>
              <a:t>My favourite memory is playing with my friends and meeting new kids.</a:t>
            </a:r>
          </a:p>
          <a:p>
            <a:endParaRPr lang="EN-CA" sz="2000" dirty="0"/>
          </a:p>
        </p:txBody>
      </p:sp>
      <p:sp>
        <p:nvSpPr>
          <p:cNvPr id="6" name="TextBox 5"/>
          <p:cNvSpPr txBox="1"/>
          <p:nvPr/>
        </p:nvSpPr>
        <p:spPr>
          <a:xfrm>
            <a:off x="4923625" y="2387827"/>
            <a:ext cx="2890373" cy="830997"/>
          </a:xfrm>
          <a:prstGeom prst="rect">
            <a:avLst/>
          </a:prstGeom>
          <a:solidFill>
            <a:schemeClr val="bg1"/>
          </a:solidFill>
        </p:spPr>
        <p:txBody>
          <a:bodyPr wrap="square" rtlCol="0" anchor="t">
            <a:spAutoFit/>
          </a:bodyPr>
          <a:lstStyle/>
          <a:p>
            <a:r>
              <a:rPr lang="EN-CA" sz="2400" dirty="0"/>
              <a:t>Stay strong when its tough:</a:t>
            </a:r>
            <a:r>
              <a:rPr lang="EN-CA" dirty="0"/>
              <a:t>)</a:t>
            </a:r>
          </a:p>
        </p:txBody>
      </p:sp>
      <p:sp>
        <p:nvSpPr>
          <p:cNvPr id="7" name="TextBox 6"/>
          <p:cNvSpPr txBox="1"/>
          <p:nvPr/>
        </p:nvSpPr>
        <p:spPr>
          <a:xfrm>
            <a:off x="5420391" y="796465"/>
            <a:ext cx="2916391" cy="400110"/>
          </a:xfrm>
          <a:prstGeom prst="rect">
            <a:avLst/>
          </a:prstGeom>
          <a:solidFill>
            <a:schemeClr val="bg1"/>
          </a:solidFill>
        </p:spPr>
        <p:txBody>
          <a:bodyPr wrap="square" rtlCol="0" anchor="t">
            <a:spAutoFit/>
          </a:bodyPr>
          <a:lstStyle/>
          <a:p>
            <a:r>
              <a:rPr lang="EN-CA" sz="2000" b="1" dirty="0"/>
              <a:t>Micah Stevenson</a:t>
            </a:r>
            <a:endParaRPr lang="EN-CA" sz="2000" b="1" dirty="0">
              <a:solidFill>
                <a:srgbClr val="000000"/>
              </a:solidFill>
              <a:latin typeface="Calibri"/>
            </a:endParaRPr>
          </a:p>
        </p:txBody>
      </p:sp>
      <p:sp>
        <p:nvSpPr>
          <p:cNvPr id="8" name="TextBox 7"/>
          <p:cNvSpPr txBox="1"/>
          <p:nvPr/>
        </p:nvSpPr>
        <p:spPr>
          <a:xfrm>
            <a:off x="5713752" y="1288107"/>
            <a:ext cx="2686550" cy="400110"/>
          </a:xfrm>
          <a:prstGeom prst="rect">
            <a:avLst/>
          </a:prstGeom>
          <a:solidFill>
            <a:schemeClr val="bg1"/>
          </a:solidFill>
        </p:spPr>
        <p:txBody>
          <a:bodyPr wrap="square" rtlCol="0" anchor="t">
            <a:spAutoFit/>
          </a:bodyPr>
          <a:lstStyle/>
          <a:p>
            <a:r>
              <a:rPr lang="EN-CA" sz="2000" b="1" dirty="0"/>
              <a:t>Mitch</a:t>
            </a:r>
            <a:endParaRPr lang="EN-CA" sz="2000" b="1" dirty="0">
              <a:solidFill>
                <a:srgbClr val="000000"/>
              </a:solidFill>
              <a:latin typeface="Calibri"/>
            </a:endParaRPr>
          </a:p>
        </p:txBody>
      </p:sp>
      <p:pic>
        <p:nvPicPr>
          <p:cNvPr id="9" name="Picture 8"/>
          <p:cNvPicPr>
            <a:picLocks noChangeAspect="1"/>
          </p:cNvPicPr>
          <p:nvPr/>
        </p:nvPicPr>
        <p:blipFill>
          <a:blip r:embed="rId3"/>
          <a:stretch>
            <a:fillRect/>
          </a:stretch>
        </p:blipFill>
        <p:spPr>
          <a:xfrm>
            <a:off x="893428" y="677397"/>
            <a:ext cx="2952608" cy="2821187"/>
          </a:xfrm>
          <a:prstGeom prst="rect">
            <a:avLst/>
          </a:prstGeom>
          <a:ln>
            <a:noFill/>
          </a:ln>
          <a:effectLst>
            <a:softEdge rad="112500"/>
          </a:effectLst>
        </p:spPr>
      </p:pic>
    </p:spTree>
    <p:extLst>
      <p:ext uri="{BB962C8B-B14F-4D97-AF65-F5344CB8AC3E}">
        <p14:creationId xmlns:p14="http://schemas.microsoft.com/office/powerpoint/2010/main" val="3781185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8178" y="276662"/>
            <a:ext cx="8639175" cy="6486525"/>
          </a:xfrm>
          <a:prstGeom prst="rect">
            <a:avLst/>
          </a:prstGeom>
        </p:spPr>
      </p:pic>
      <p:sp>
        <p:nvSpPr>
          <p:cNvPr id="3" name="TextBox 2"/>
          <p:cNvSpPr txBox="1"/>
          <p:nvPr/>
        </p:nvSpPr>
        <p:spPr>
          <a:xfrm>
            <a:off x="890365" y="4016724"/>
            <a:ext cx="3258191" cy="1815882"/>
          </a:xfrm>
          <a:prstGeom prst="rect">
            <a:avLst/>
          </a:prstGeom>
          <a:solidFill>
            <a:schemeClr val="bg1"/>
          </a:solidFill>
        </p:spPr>
        <p:txBody>
          <a:bodyPr wrap="square" rtlCol="0" anchor="t">
            <a:spAutoFit/>
          </a:bodyPr>
          <a:lstStyle/>
          <a:p>
            <a:r>
              <a:rPr lang="EN-CA" sz="2800" dirty="0"/>
              <a:t>My goal is to be a flight attendant and travel the world or be a baker.</a:t>
            </a:r>
            <a:endParaRPr lang="EN-CA" sz="2800" dirty="0">
              <a:solidFill>
                <a:srgbClr val="000000"/>
              </a:solidFill>
              <a:latin typeface="Calibri"/>
            </a:endParaRPr>
          </a:p>
        </p:txBody>
      </p:sp>
      <p:sp>
        <p:nvSpPr>
          <p:cNvPr id="4" name="TextBox 3"/>
          <p:cNvSpPr txBox="1"/>
          <p:nvPr/>
        </p:nvSpPr>
        <p:spPr>
          <a:xfrm>
            <a:off x="4842075" y="4272395"/>
            <a:ext cx="3308697" cy="1815882"/>
          </a:xfrm>
          <a:prstGeom prst="rect">
            <a:avLst/>
          </a:prstGeom>
          <a:solidFill>
            <a:schemeClr val="bg1"/>
          </a:solidFill>
        </p:spPr>
        <p:txBody>
          <a:bodyPr wrap="square" rtlCol="0" anchor="t">
            <a:spAutoFit/>
          </a:bodyPr>
          <a:lstStyle/>
          <a:p>
            <a:r>
              <a:rPr lang="EN-CA" sz="2800" dirty="0"/>
              <a:t>It </a:t>
            </a:r>
            <a:r>
              <a:rPr lang="EN-CA" sz="2800" dirty="0" smtClean="0"/>
              <a:t>would be</a:t>
            </a:r>
          </a:p>
          <a:p>
            <a:r>
              <a:rPr lang="EN-CA" sz="2800" dirty="0" smtClean="0"/>
              <a:t>leadership and </a:t>
            </a:r>
            <a:r>
              <a:rPr lang="EN-CA" sz="2800" dirty="0"/>
              <a:t>hot lunch.</a:t>
            </a:r>
          </a:p>
          <a:p>
            <a:endParaRPr lang="EN-CA" sz="2800" dirty="0"/>
          </a:p>
        </p:txBody>
      </p:sp>
      <p:sp>
        <p:nvSpPr>
          <p:cNvPr id="5" name="TextBox 4"/>
          <p:cNvSpPr txBox="1"/>
          <p:nvPr/>
        </p:nvSpPr>
        <p:spPr>
          <a:xfrm>
            <a:off x="4842075" y="2639670"/>
            <a:ext cx="3125373" cy="523220"/>
          </a:xfrm>
          <a:prstGeom prst="rect">
            <a:avLst/>
          </a:prstGeom>
          <a:solidFill>
            <a:schemeClr val="bg1"/>
          </a:solidFill>
        </p:spPr>
        <p:txBody>
          <a:bodyPr wrap="square" rtlCol="0" anchor="t">
            <a:spAutoFit/>
          </a:bodyPr>
          <a:lstStyle/>
          <a:p>
            <a:r>
              <a:rPr lang="EN-CA" sz="2800" dirty="0"/>
              <a:t>Get good sleep</a:t>
            </a:r>
            <a:r>
              <a:rPr lang="EN-CA" sz="2800" dirty="0" smtClean="0"/>
              <a:t>.</a:t>
            </a:r>
            <a:endParaRPr lang="EN-CA" sz="2800" dirty="0">
              <a:solidFill>
                <a:srgbClr val="000000"/>
              </a:solidFill>
              <a:latin typeface="Calibri"/>
            </a:endParaRPr>
          </a:p>
        </p:txBody>
      </p:sp>
      <p:sp>
        <p:nvSpPr>
          <p:cNvPr id="6" name="TextBox 5"/>
          <p:cNvSpPr txBox="1"/>
          <p:nvPr/>
        </p:nvSpPr>
        <p:spPr>
          <a:xfrm>
            <a:off x="5314994" y="734463"/>
            <a:ext cx="2976124" cy="584775"/>
          </a:xfrm>
          <a:prstGeom prst="rect">
            <a:avLst/>
          </a:prstGeom>
          <a:solidFill>
            <a:schemeClr val="bg1"/>
          </a:solidFill>
        </p:spPr>
        <p:txBody>
          <a:bodyPr wrap="square" rtlCol="0" anchor="t">
            <a:spAutoFit/>
          </a:bodyPr>
          <a:lstStyle/>
          <a:p>
            <a:r>
              <a:rPr lang="EN-CA" sz="3200" b="1" dirty="0"/>
              <a:t>Payton</a:t>
            </a:r>
            <a:endParaRPr lang="EN-CA" sz="3200" b="1" dirty="0">
              <a:solidFill>
                <a:srgbClr val="000000"/>
              </a:solidFill>
              <a:latin typeface="Calibri"/>
            </a:endParaRPr>
          </a:p>
        </p:txBody>
      </p:sp>
      <p:sp>
        <p:nvSpPr>
          <p:cNvPr id="7" name="TextBox 6"/>
          <p:cNvSpPr txBox="1"/>
          <p:nvPr/>
        </p:nvSpPr>
        <p:spPr>
          <a:xfrm>
            <a:off x="5642874" y="1268555"/>
            <a:ext cx="2648244" cy="523220"/>
          </a:xfrm>
          <a:prstGeom prst="rect">
            <a:avLst/>
          </a:prstGeom>
          <a:solidFill>
            <a:schemeClr val="bg1"/>
          </a:solidFill>
        </p:spPr>
        <p:txBody>
          <a:bodyPr wrap="square" rtlCol="0" anchor="t">
            <a:spAutoFit/>
          </a:bodyPr>
          <a:lstStyle/>
          <a:p>
            <a:r>
              <a:rPr lang="EN-CA" sz="2800" b="1" dirty="0"/>
              <a:t>Pmoney</a:t>
            </a:r>
          </a:p>
        </p:txBody>
      </p:sp>
      <p:pic>
        <p:nvPicPr>
          <p:cNvPr id="8" name="Picture 7"/>
          <p:cNvPicPr>
            <a:picLocks noChangeAspect="1"/>
          </p:cNvPicPr>
          <p:nvPr/>
        </p:nvPicPr>
        <p:blipFill>
          <a:blip r:embed="rId3"/>
          <a:stretch>
            <a:fillRect/>
          </a:stretch>
        </p:blipFill>
        <p:spPr>
          <a:xfrm>
            <a:off x="1322661" y="760317"/>
            <a:ext cx="2103640" cy="2921249"/>
          </a:xfrm>
          <a:prstGeom prst="rect">
            <a:avLst/>
          </a:prstGeom>
          <a:ln>
            <a:noFill/>
          </a:ln>
          <a:effectLst>
            <a:softEdge rad="112500"/>
          </a:effectLst>
        </p:spPr>
      </p:pic>
    </p:spTree>
    <p:extLst>
      <p:ext uri="{BB962C8B-B14F-4D97-AF65-F5344CB8AC3E}">
        <p14:creationId xmlns:p14="http://schemas.microsoft.com/office/powerpoint/2010/main" val="3958757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412" y="185737"/>
            <a:ext cx="8639175" cy="6486525"/>
          </a:xfrm>
          <a:prstGeom prst="rect">
            <a:avLst/>
          </a:prstGeom>
        </p:spPr>
      </p:pic>
      <p:sp>
        <p:nvSpPr>
          <p:cNvPr id="3" name="TextBox 2"/>
          <p:cNvSpPr txBox="1"/>
          <p:nvPr/>
        </p:nvSpPr>
        <p:spPr>
          <a:xfrm>
            <a:off x="5553075" y="2038350"/>
            <a:ext cx="1789536" cy="307777"/>
          </a:xfrm>
          <a:prstGeom prst="rect">
            <a:avLst/>
          </a:prstGeom>
          <a:solidFill>
            <a:schemeClr val="bg1"/>
          </a:solidFill>
        </p:spPr>
        <p:txBody>
          <a:bodyPr wrap="square" rtlCol="0" anchor="t">
            <a:spAutoFit/>
          </a:bodyPr>
          <a:lstStyle/>
          <a:p>
            <a:r>
              <a:rPr lang="EN" sz="1400" b="1" dirty="0">
                <a:latin typeface="Segoe UI"/>
              </a:rPr>
              <a:t>If you are bullied,</a:t>
            </a:r>
            <a:endParaRPr lang="en-US" sz="1400" b="1" dirty="0">
              <a:latin typeface="Segoe UI"/>
            </a:endParaRPr>
          </a:p>
        </p:txBody>
      </p:sp>
      <p:sp>
        <p:nvSpPr>
          <p:cNvPr id="4" name="TextBox 3"/>
          <p:cNvSpPr txBox="1"/>
          <p:nvPr/>
        </p:nvSpPr>
        <p:spPr>
          <a:xfrm>
            <a:off x="792563" y="4272395"/>
            <a:ext cx="3587261" cy="1754326"/>
          </a:xfrm>
          <a:prstGeom prst="rect">
            <a:avLst/>
          </a:prstGeom>
          <a:solidFill>
            <a:schemeClr val="bg1"/>
          </a:solidFill>
        </p:spPr>
        <p:txBody>
          <a:bodyPr wrap="square" rtlCol="0" anchor="t">
            <a:spAutoFit/>
          </a:bodyPr>
          <a:lstStyle/>
          <a:p>
            <a:r>
              <a:rPr lang="EN" b="1" dirty="0">
                <a:latin typeface="Segoe UI"/>
              </a:rPr>
              <a:t>I want to finish high school and become an </a:t>
            </a:r>
            <a:r>
              <a:rPr lang="EN" b="1" dirty="0">
                <a:solidFill>
                  <a:srgbClr val="222222"/>
                </a:solidFill>
                <a:latin typeface="Arial"/>
              </a:rPr>
              <a:t>arachnologist</a:t>
            </a:r>
            <a:r>
              <a:rPr lang="EN" b="1" dirty="0">
                <a:latin typeface="Segoe UI"/>
              </a:rPr>
              <a:t> (someone who studies spiders). I want to travel to Germany, learn German and live there.</a:t>
            </a:r>
          </a:p>
          <a:p>
            <a:endParaRPr lang="EN" b="1" dirty="0">
              <a:latin typeface="Segoe UI"/>
            </a:endParaRPr>
          </a:p>
        </p:txBody>
      </p:sp>
      <p:sp>
        <p:nvSpPr>
          <p:cNvPr id="5" name="TextBox 4"/>
          <p:cNvSpPr txBox="1"/>
          <p:nvPr/>
        </p:nvSpPr>
        <p:spPr>
          <a:xfrm>
            <a:off x="4732373" y="4270848"/>
            <a:ext cx="3587261" cy="1815882"/>
          </a:xfrm>
          <a:prstGeom prst="rect">
            <a:avLst/>
          </a:prstGeom>
          <a:solidFill>
            <a:schemeClr val="bg1"/>
          </a:solidFill>
        </p:spPr>
        <p:txBody>
          <a:bodyPr wrap="square" rtlCol="0" anchor="t">
            <a:spAutoFit/>
          </a:bodyPr>
          <a:lstStyle/>
          <a:p>
            <a:r>
              <a:rPr lang="EN-CA" sz="1600" b="1" dirty="0">
                <a:latin typeface="Segoe UI"/>
              </a:rPr>
              <a:t>My favourite memory is meeting different kinds of people and all the school staff. Shout out to everyone who helped me. Another favourite memory is being on the best (basketball) team anyone who could ask for.</a:t>
            </a:r>
            <a:endParaRPr lang="EN-US" sz="1600" dirty="0"/>
          </a:p>
        </p:txBody>
      </p:sp>
      <p:sp>
        <p:nvSpPr>
          <p:cNvPr id="6" name="TextBox 5"/>
          <p:cNvSpPr txBox="1"/>
          <p:nvPr/>
        </p:nvSpPr>
        <p:spPr>
          <a:xfrm>
            <a:off x="5276232" y="671132"/>
            <a:ext cx="3153507" cy="584775"/>
          </a:xfrm>
          <a:prstGeom prst="rect">
            <a:avLst/>
          </a:prstGeom>
          <a:solidFill>
            <a:schemeClr val="bg1"/>
          </a:solidFill>
        </p:spPr>
        <p:txBody>
          <a:bodyPr wrap="square" rtlCol="0" anchor="t">
            <a:spAutoFit/>
          </a:bodyPr>
          <a:lstStyle/>
          <a:p>
            <a:r>
              <a:rPr lang="EN-CA" sz="3200" b="1" dirty="0">
                <a:solidFill>
                  <a:srgbClr val="000000"/>
                </a:solidFill>
                <a:latin typeface="Calibri"/>
              </a:rPr>
              <a:t>Sage Vigne</a:t>
            </a:r>
          </a:p>
        </p:txBody>
      </p:sp>
      <p:sp>
        <p:nvSpPr>
          <p:cNvPr id="7" name="TextBox 6"/>
          <p:cNvSpPr txBox="1"/>
          <p:nvPr/>
        </p:nvSpPr>
        <p:spPr>
          <a:xfrm>
            <a:off x="5764117" y="1197906"/>
            <a:ext cx="2665622" cy="523220"/>
          </a:xfrm>
          <a:prstGeom prst="rect">
            <a:avLst/>
          </a:prstGeom>
          <a:solidFill>
            <a:schemeClr val="bg1"/>
          </a:solidFill>
        </p:spPr>
        <p:txBody>
          <a:bodyPr wrap="square" rtlCol="0" anchor="t">
            <a:spAutoFit/>
          </a:bodyPr>
          <a:lstStyle/>
          <a:p>
            <a:r>
              <a:rPr lang="EN-CA" sz="2800" dirty="0"/>
              <a:t>Baby Girl</a:t>
            </a:r>
            <a:endParaRPr lang="EN-CA" sz="2800" dirty="0">
              <a:solidFill>
                <a:srgbClr val="000000"/>
              </a:solidFill>
              <a:latin typeface="Calibri"/>
            </a:endParaRPr>
          </a:p>
        </p:txBody>
      </p:sp>
      <p:pic>
        <p:nvPicPr>
          <p:cNvPr id="8" name="Picture 7"/>
          <p:cNvPicPr>
            <a:picLocks noChangeAspect="1"/>
          </p:cNvPicPr>
          <p:nvPr/>
        </p:nvPicPr>
        <p:blipFill>
          <a:blip r:embed="rId3"/>
          <a:stretch>
            <a:fillRect/>
          </a:stretch>
        </p:blipFill>
        <p:spPr>
          <a:xfrm>
            <a:off x="1310803" y="683899"/>
            <a:ext cx="2295249" cy="2948996"/>
          </a:xfrm>
          <a:prstGeom prst="rect">
            <a:avLst/>
          </a:prstGeom>
          <a:ln>
            <a:noFill/>
          </a:ln>
          <a:effectLst>
            <a:softEdge rad="112500"/>
          </a:effectLst>
        </p:spPr>
      </p:pic>
      <p:sp>
        <p:nvSpPr>
          <p:cNvPr id="9" name="TextBox 8"/>
          <p:cNvSpPr txBox="1"/>
          <p:nvPr/>
        </p:nvSpPr>
        <p:spPr>
          <a:xfrm>
            <a:off x="4657725" y="2247900"/>
            <a:ext cx="3736559" cy="1384995"/>
          </a:xfrm>
          <a:prstGeom prst="rect">
            <a:avLst/>
          </a:prstGeom>
        </p:spPr>
        <p:txBody>
          <a:bodyPr rtlCol="0">
            <a:spAutoFit/>
          </a:bodyPr>
          <a:lstStyle/>
          <a:p>
            <a:pPr algn="ctr"/>
            <a:r>
              <a:rPr lang="EN" sz="1400" b="1" dirty="0">
                <a:latin typeface="Segoe UI"/>
              </a:rPr>
              <a:t>  never give up. Show them that you are strong and impenetrable.</a:t>
            </a:r>
            <a:r>
              <a:rPr lang="EN" sz="1400" dirty="0">
                <a:latin typeface="Segoe UI"/>
              </a:rPr>
              <a:t> </a:t>
            </a:r>
            <a:r>
              <a:rPr lang="EN" sz="1400" b="1" dirty="0">
                <a:latin typeface="Segoe UI"/>
              </a:rPr>
              <a:t>When you get to Laurie, hang out with the right people. Keep your friends close. Do not kill spiders! (or you will wake up with one in your bed!)</a:t>
            </a:r>
            <a:r>
              <a:rPr lang="EN-US" sz="1400" dirty="0">
                <a:latin typeface="Segoe UI"/>
              </a:rPr>
              <a:t> </a:t>
            </a:r>
            <a:endParaRPr lang="EN-US" sz="1400" dirty="0">
              <a:solidFill>
                <a:srgbClr val="000000"/>
              </a:solidFill>
              <a:latin typeface="Calibri"/>
            </a:endParaRPr>
          </a:p>
        </p:txBody>
      </p:sp>
    </p:spTree>
    <p:extLst>
      <p:ext uri="{BB962C8B-B14F-4D97-AF65-F5344CB8AC3E}">
        <p14:creationId xmlns:p14="http://schemas.microsoft.com/office/powerpoint/2010/main" val="4236893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412" y="185737"/>
            <a:ext cx="8639175" cy="6486525"/>
          </a:xfrm>
          <a:prstGeom prst="rect">
            <a:avLst/>
          </a:prstGeom>
        </p:spPr>
      </p:pic>
      <p:sp>
        <p:nvSpPr>
          <p:cNvPr id="3" name="TextBox 2"/>
          <p:cNvSpPr txBox="1"/>
          <p:nvPr/>
        </p:nvSpPr>
        <p:spPr>
          <a:xfrm>
            <a:off x="863971" y="4272395"/>
            <a:ext cx="3282359" cy="1569660"/>
          </a:xfrm>
          <a:prstGeom prst="rect">
            <a:avLst/>
          </a:prstGeom>
          <a:solidFill>
            <a:schemeClr val="bg1"/>
          </a:solidFill>
        </p:spPr>
        <p:txBody>
          <a:bodyPr wrap="square" rtlCol="0" anchor="t">
            <a:spAutoFit/>
          </a:bodyPr>
          <a:lstStyle/>
          <a:p>
            <a:r>
              <a:rPr lang="EN-CA" sz="2400" dirty="0">
                <a:latin typeface="Segoe UI"/>
              </a:rPr>
              <a:t>I would like to become a criminal prosecutor lawyer.</a:t>
            </a:r>
            <a:endParaRPr lang="EN-CA" sz="2400" dirty="0">
              <a:solidFill>
                <a:srgbClr val="000000"/>
              </a:solidFill>
              <a:latin typeface="Segoe UI"/>
            </a:endParaRPr>
          </a:p>
          <a:p>
            <a:endParaRPr lang="EN-CA" sz="2400" dirty="0">
              <a:solidFill>
                <a:srgbClr val="000000"/>
              </a:solidFill>
              <a:latin typeface="Segoe UI"/>
            </a:endParaRPr>
          </a:p>
        </p:txBody>
      </p:sp>
      <p:sp>
        <p:nvSpPr>
          <p:cNvPr id="4" name="TextBox 3"/>
          <p:cNvSpPr txBox="1"/>
          <p:nvPr/>
        </p:nvSpPr>
        <p:spPr>
          <a:xfrm>
            <a:off x="4842076" y="4272395"/>
            <a:ext cx="3355994" cy="1569660"/>
          </a:xfrm>
          <a:prstGeom prst="rect">
            <a:avLst/>
          </a:prstGeom>
          <a:solidFill>
            <a:schemeClr val="bg1"/>
          </a:solidFill>
        </p:spPr>
        <p:txBody>
          <a:bodyPr wrap="square" rtlCol="0" anchor="t">
            <a:spAutoFit/>
          </a:bodyPr>
          <a:lstStyle/>
          <a:p>
            <a:r>
              <a:rPr lang="EN-CA" sz="2400" dirty="0">
                <a:latin typeface="Segoe UI"/>
              </a:rPr>
              <a:t>My favourite memories at Highlands is my volley ball tournament this year</a:t>
            </a:r>
            <a:r>
              <a:rPr lang="EN-CA" sz="2400" dirty="0" smtClean="0">
                <a:latin typeface="Segoe UI"/>
              </a:rPr>
              <a:t>.</a:t>
            </a:r>
            <a:endParaRPr lang="EN-CA" sz="2400" dirty="0">
              <a:latin typeface="Segoe UI"/>
            </a:endParaRPr>
          </a:p>
        </p:txBody>
      </p:sp>
      <p:sp>
        <p:nvSpPr>
          <p:cNvPr id="5" name="TextBox 4"/>
          <p:cNvSpPr txBox="1"/>
          <p:nvPr/>
        </p:nvSpPr>
        <p:spPr>
          <a:xfrm>
            <a:off x="4981903" y="2276475"/>
            <a:ext cx="2970165" cy="1016000"/>
          </a:xfrm>
          <a:prstGeom prst="rect">
            <a:avLst/>
          </a:prstGeom>
          <a:solidFill>
            <a:schemeClr val="bg1"/>
          </a:solidFill>
        </p:spPr>
        <p:txBody>
          <a:bodyPr wrap="square" rtlCol="0" anchor="t">
            <a:spAutoFit/>
          </a:bodyPr>
          <a:lstStyle/>
          <a:p>
            <a:r>
              <a:rPr lang="EN-CA" sz="2000" dirty="0">
                <a:latin typeface="Segoe UI"/>
              </a:rPr>
              <a:t>Sometimes trying new things isn't always the worst.</a:t>
            </a:r>
          </a:p>
        </p:txBody>
      </p:sp>
      <p:sp>
        <p:nvSpPr>
          <p:cNvPr id="6" name="TextBox 5"/>
          <p:cNvSpPr txBox="1"/>
          <p:nvPr/>
        </p:nvSpPr>
        <p:spPr>
          <a:xfrm>
            <a:off x="5294070" y="707886"/>
            <a:ext cx="3153507" cy="523220"/>
          </a:xfrm>
          <a:prstGeom prst="rect">
            <a:avLst/>
          </a:prstGeom>
          <a:solidFill>
            <a:schemeClr val="bg1"/>
          </a:solidFill>
        </p:spPr>
        <p:txBody>
          <a:bodyPr wrap="square" rtlCol="0" anchor="t">
            <a:spAutoFit/>
          </a:bodyPr>
          <a:lstStyle/>
          <a:p>
            <a:r>
              <a:rPr lang="EN-CA" sz="2800" b="1" dirty="0"/>
              <a:t>Taytum</a:t>
            </a:r>
            <a:endParaRPr lang="en-US" sz="2800" b="1" dirty="0"/>
          </a:p>
        </p:txBody>
      </p:sp>
      <p:sp>
        <p:nvSpPr>
          <p:cNvPr id="7" name="TextBox 6"/>
          <p:cNvSpPr txBox="1"/>
          <p:nvPr/>
        </p:nvSpPr>
        <p:spPr>
          <a:xfrm>
            <a:off x="5764604" y="1230035"/>
            <a:ext cx="2682973" cy="523220"/>
          </a:xfrm>
          <a:prstGeom prst="rect">
            <a:avLst/>
          </a:prstGeom>
          <a:solidFill>
            <a:schemeClr val="bg1"/>
          </a:solidFill>
        </p:spPr>
        <p:txBody>
          <a:bodyPr wrap="square" rtlCol="0" anchor="t">
            <a:spAutoFit/>
          </a:bodyPr>
          <a:lstStyle/>
          <a:p>
            <a:r>
              <a:rPr lang="EN-CA" sz="2800" b="1" dirty="0"/>
              <a:t>Tay or Nay Nay</a:t>
            </a:r>
            <a:endParaRPr lang="en-US" sz="2800" b="1" dirty="0"/>
          </a:p>
        </p:txBody>
      </p:sp>
      <p:pic>
        <p:nvPicPr>
          <p:cNvPr id="8" name="Picture 7"/>
          <p:cNvPicPr>
            <a:picLocks noChangeAspect="1"/>
          </p:cNvPicPr>
          <p:nvPr/>
        </p:nvPicPr>
        <p:blipFill>
          <a:blip r:embed="rId3"/>
          <a:stretch>
            <a:fillRect/>
          </a:stretch>
        </p:blipFill>
        <p:spPr>
          <a:xfrm>
            <a:off x="1222374" y="554765"/>
            <a:ext cx="2244726" cy="3089515"/>
          </a:xfrm>
          <a:prstGeom prst="rect">
            <a:avLst/>
          </a:prstGeom>
          <a:ln>
            <a:noFill/>
          </a:ln>
          <a:effectLst>
            <a:softEdge rad="112500"/>
          </a:effectLst>
        </p:spPr>
      </p:pic>
    </p:spTree>
    <p:extLst>
      <p:ext uri="{BB962C8B-B14F-4D97-AF65-F5344CB8AC3E}">
        <p14:creationId xmlns:p14="http://schemas.microsoft.com/office/powerpoint/2010/main" val="672932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0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356657" y="-754308"/>
            <a:ext cx="6501683" cy="8423412"/>
          </a:xfrm>
          <a:prstGeom prst="rect">
            <a:avLst/>
          </a:prstGeom>
        </p:spPr>
      </p:pic>
    </p:spTree>
    <p:extLst>
      <p:ext uri="{BB962C8B-B14F-4D97-AF65-F5344CB8AC3E}">
        <p14:creationId xmlns:p14="http://schemas.microsoft.com/office/powerpoint/2010/main" val="3526280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412" y="185737"/>
            <a:ext cx="8639175" cy="6486525"/>
          </a:xfrm>
          <a:prstGeom prst="rect">
            <a:avLst/>
          </a:prstGeom>
        </p:spPr>
      </p:pic>
      <p:sp>
        <p:nvSpPr>
          <p:cNvPr id="3" name="TextBox 2"/>
          <p:cNvSpPr txBox="1"/>
          <p:nvPr/>
        </p:nvSpPr>
        <p:spPr>
          <a:xfrm>
            <a:off x="896336" y="4333875"/>
            <a:ext cx="3313058" cy="1200329"/>
          </a:xfrm>
          <a:prstGeom prst="rect">
            <a:avLst/>
          </a:prstGeom>
          <a:solidFill>
            <a:schemeClr val="bg1"/>
          </a:solidFill>
        </p:spPr>
        <p:txBody>
          <a:bodyPr wrap="square" rtlCol="0" anchor="t">
            <a:spAutoFit/>
          </a:bodyPr>
          <a:lstStyle/>
          <a:p>
            <a:r>
              <a:rPr lang="EN-CA" dirty="0"/>
              <a:t>MY GOAL FOR THE FUTURE IS TO BECOME A PROFFESIONAL BASKETBALL PLAYER!!!</a:t>
            </a:r>
          </a:p>
          <a:p>
            <a:endParaRPr lang="EN-CA" dirty="0"/>
          </a:p>
        </p:txBody>
      </p:sp>
      <p:sp>
        <p:nvSpPr>
          <p:cNvPr id="4" name="TextBox 3"/>
          <p:cNvSpPr txBox="1"/>
          <p:nvPr/>
        </p:nvSpPr>
        <p:spPr>
          <a:xfrm>
            <a:off x="4867200" y="4333875"/>
            <a:ext cx="3306424" cy="1200329"/>
          </a:xfrm>
          <a:prstGeom prst="rect">
            <a:avLst/>
          </a:prstGeom>
          <a:solidFill>
            <a:schemeClr val="bg1"/>
          </a:solidFill>
        </p:spPr>
        <p:txBody>
          <a:bodyPr wrap="square" rtlCol="0" anchor="t">
            <a:spAutoFit/>
          </a:bodyPr>
          <a:lstStyle/>
          <a:p>
            <a:r>
              <a:rPr lang="EN-CA" dirty="0"/>
              <a:t>MY FAVOURITE MEMORY IS MAKING THE FISHING GAME FOR THE HEART TO HEART FAIR!!!</a:t>
            </a:r>
          </a:p>
          <a:p>
            <a:endParaRPr lang="EN-CA" dirty="0"/>
          </a:p>
        </p:txBody>
      </p:sp>
      <p:sp>
        <p:nvSpPr>
          <p:cNvPr id="5" name="TextBox 4"/>
          <p:cNvSpPr txBox="1"/>
          <p:nvPr/>
        </p:nvSpPr>
        <p:spPr>
          <a:xfrm>
            <a:off x="4698124" y="2495550"/>
            <a:ext cx="3475499" cy="646331"/>
          </a:xfrm>
          <a:prstGeom prst="rect">
            <a:avLst/>
          </a:prstGeom>
          <a:solidFill>
            <a:schemeClr val="bg1"/>
          </a:solidFill>
        </p:spPr>
        <p:txBody>
          <a:bodyPr wrap="square" rtlCol="0" anchor="t">
            <a:spAutoFit/>
          </a:bodyPr>
          <a:lstStyle/>
          <a:p>
            <a:r>
              <a:rPr lang="EN-CA" dirty="0"/>
              <a:t>STAY COOL, DON'T DROP OUT OF SCHOOL!</a:t>
            </a:r>
          </a:p>
        </p:txBody>
      </p:sp>
      <p:sp>
        <p:nvSpPr>
          <p:cNvPr id="6" name="TextBox 5"/>
          <p:cNvSpPr txBox="1"/>
          <p:nvPr/>
        </p:nvSpPr>
        <p:spPr>
          <a:xfrm>
            <a:off x="5267137" y="786646"/>
            <a:ext cx="3153507" cy="369332"/>
          </a:xfrm>
          <a:prstGeom prst="rect">
            <a:avLst/>
          </a:prstGeom>
          <a:solidFill>
            <a:schemeClr val="bg1"/>
          </a:solidFill>
        </p:spPr>
        <p:txBody>
          <a:bodyPr wrap="square" rtlCol="0" anchor="t">
            <a:spAutoFit/>
          </a:bodyPr>
          <a:lstStyle/>
          <a:p>
            <a:r>
              <a:rPr lang="EN-CA" b="1" dirty="0" smtClean="0"/>
              <a:t>ZACHARY</a:t>
            </a:r>
            <a:endParaRPr lang="EN-CA" b="1" dirty="0"/>
          </a:p>
        </p:txBody>
      </p:sp>
      <p:sp>
        <p:nvSpPr>
          <p:cNvPr id="7" name="TextBox 6"/>
          <p:cNvSpPr txBox="1"/>
          <p:nvPr/>
        </p:nvSpPr>
        <p:spPr>
          <a:xfrm>
            <a:off x="5716820" y="1184494"/>
            <a:ext cx="2703824" cy="369332"/>
          </a:xfrm>
          <a:prstGeom prst="rect">
            <a:avLst/>
          </a:prstGeom>
          <a:solidFill>
            <a:schemeClr val="bg1"/>
          </a:solidFill>
        </p:spPr>
        <p:txBody>
          <a:bodyPr wrap="square" rtlCol="0" anchor="t">
            <a:spAutoFit/>
          </a:bodyPr>
          <a:lstStyle/>
          <a:p>
            <a:r>
              <a:rPr lang="EN-CA" dirty="0"/>
              <a:t> </a:t>
            </a:r>
            <a:r>
              <a:rPr lang="EN-CA" b="1" dirty="0"/>
              <a:t>ZACH</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800" y="588497"/>
            <a:ext cx="2311400" cy="3081867"/>
          </a:xfrm>
          <a:prstGeom prst="rect">
            <a:avLst/>
          </a:prstGeom>
          <a:ln>
            <a:noFill/>
          </a:ln>
          <a:effectLst>
            <a:softEdge rad="112500"/>
          </a:effectLst>
        </p:spPr>
      </p:pic>
    </p:spTree>
    <p:extLst>
      <p:ext uri="{BB962C8B-B14F-4D97-AF65-F5344CB8AC3E}">
        <p14:creationId xmlns:p14="http://schemas.microsoft.com/office/powerpoint/2010/main" val="361615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png;base64,%20iVBORw0KGgoAAAANSUhEUgAAAa0AAAFpCAYAAAAvL3eVAAAAAXNSR0IArs4c6QAAAARnQU1BAACxjwv8YQUAAAAJcEhZcwAADsMAAA7DAcdvqGQAAP+lSURBVHhe7P0JkKRJdt8HeuR93/dRlVlZ99139xzADAgSIEjAAAI0UUtwiV1S2qURoJGrXQNtuStq10QTQUomo1HHaiWKpBltFytizSiRXIEUwAGIATADzNEz09PT3VXVdVdlVWVVZuV9Ruz/99z9C4/IiDzq6K6qrhfp+V3++efn+/t7/tw9515gmv/gG3352vWugsuNbRXyfbl8rsvlCmNK9GAh55rwkyvk2gqu0GfnLtdUyBWGOId0PRFOd6ZCYVrhrYarcrrhCm6TE313Vf6m7a5I4c8UCoUluyjkbtTkcpt5l1+tqanxfvJbcy5fO8dp1/TqjdyXv2zhvKSX9Fmiwle+Ujc31DQWLp2rc8V2mU/ORflCoY42Hi7LqVONriucPxkquKvhzFNox+HK5WsK0zUut5pzhRuFzdxm94l3roRHL+kR6bkGrZmPvjbmCvnjuZw7rIRMFZyOBXdYNUfglBvb3Nqc3djYXFpYWJqdm19cuz87m7t5++7arel7tUvLKxurq2udcwsLNTP3ZzcIT/f6rt/MMMVdvnajWuUvoaGBvrvNTU3r4ZJM3aqrq7vN+cHxkca6utpcXW3tSkdH2+LI4ECzeRJNHBjZbG5stDKYmhyv5djc3Jzr7mhv5byluamtrr7OwFXhDcljndKoBlG4wT19aUaAuaj7CRjmBJKFLZ0s1riaGbtV46yh5HP5mZqNmsX1pprVwcm3igl9SS/pMYkO4lZho43zrdrNIdV4q7f5fH5I9dDOCy4/pvpbx7kayUE7QoUAPDl7Zm1O7Vjgk8va38bmptX5ra2t2qWllTucK+ya6Xsz85xHWlxabr5z9/5iuDRa39holGsSH1gXH7B2qnDqV9fWOs3DHqm2pnajqanxYbh09XV1hcOT4/lwaTR5cDSnTmdNuHQDvb20//r2ttbu2tqahtra2uHYhtVhXlSHeUbpVMe0MGedWOcuKR+u5LcKV/Kb6zcGT3+5JC0viWryHBANYrNm7W1JTG/p8rQHJnd4c3Nz8cHDh/euXL85//5HH7vvvPdh8/fe/6hv+t79gVvTd33jeMGosbFhVcBnYDQ80LvQ2dmx1trSvDl5YMwkvSOHDmwKIHM9PV2uu7O9Vu0lN9DXbSDY1tbSofbUUFOTa1ED7OFelBLVYFYl9RWBL1egt7gohnLfboUe5FYuv1ib82AYQZDz9a3VmZcN7Nmm2ctf6XKrTSZp5NxWX6Gu1kBGfZyxXKG2rlRKyTXq3LQOqTZCDFbvq1PIqctxz8Kgg1gouCWAZGVlbU6gsC6gqZ+bX1jcEC2vrLbevfdgQf7oHHZcv3lnMQLH5Ws3Vze3ttrUiWy7cevOZiGfb13f3OxWGyboF45iG+7r6Vzq6+1ZGRkeWO3p7NykEzvY35ubHB9t7O/v7WhpahICOnWoc1fE864AZkh2uYI6rbnCFdewcaV78sumifks0TMJWncuf32ofmPjRwVSf0SF9AXdGr4/O3flW999/+Gv/5vfbfnu+x/2fnjxyrgqv3/hJT0yjY0M3VaPcaujo5WGZKBzdOrgUkN9Q6Gnq2NDjch6jVES7Ohor29rbm7kPIIg5/W1dX2qTaFHrd4jgGfkpUE7oyeZS86jajRSmWqlkNvazOVqg1TpaauwuVq7VfdUpMRcXUGSbLF3Xyjk23KFGs+sRXmXz5g0pMaTqZnLqAj2j0VF4CinEiAJlMvlhnQvi0+5tCJAWV5bXzfJRIjycGUFrNiqlfQxKzAp6Lpl+s6MSRLzi4sNN2/fQ2J39+fmGm5P37NyvnvvfteDuXnrEN6duT/2sg0+XersaHt49NDB6ZNHD8+dOXlk+ejUhJs4MNrW29XZ3dzUJMlVEpvLvavj13M590FdvvFrHcdf9xqWF5SeGdCa/fCr5/O5mp9VhH4uv7XVo57Yxd/4nd/f+B/+x18f+vb3Ppja3MqroUh4fkmiWGyPkR+q4Rmpi/wEaXFosH8WtWdtTc3s2OjghhpXTXNT472RoYGGlubmXFtL82x/f09bY329Mb+O9jbrLfb2dHZH1UpdXd1ma3PLRmtLUz/XkRRWrr6hrjdc7onEzC2BHJXs7JxjCfmxxwQkc4vi/EUGUHDEM1MPKZDpmkJu21imGMg2QHkUUlxXBZoZQAMk129Od964faf3/QuX+i9dvt6yvLLSLylmVFJN1+2797ZWV9cLAiIDKiGSM2nlkYuXOvJE68ZLKqfHzOJzp49d/NIX3rjz5c+9tXn2xJHuzo72KQU5q4r+DUlk31T4775oQJZwrk+evES1+QvimX9haytf+2+++vUL/9l/9Y8O/uG73z8WvFShZ6chPTLvj++VvSNmGs4IrzzA0uKKXrf724HSCKe0Wxg7JTQ+qhRElc89ESqPRuW0zSl/GCy/IPeh3Hfkvi33sVzJeMRzQB1yx+XOy52SO6b8PaIjIGWSUFXaRxVJCy3N0dIg9hXgnqlYp/3xRaVYV9W5sWNKkpzsuGu7TgsnIYDsi2++Mv0jX3h748yJo+3dXZ1HcjVuVt5/Q0H+5mZD3W89z2PaVZL9dGn2wu9/qZAv/OV8ofBHv/v+B9/8j37lv277t1//5qt6tMdxqGenRu/Ey3ek+F7ZO1Zhw7PKlbb4wWID32d+VGLuuzaQ5J1yv/HRztF9slThW9VAS+6q8uglaO2ZivmY5mhpEPsKcM9UrNP++KLS0wQtqPzRm6+c/t6f/bk/eeuPfunzzQO9vWflAeOsf1FwW/+y7+gXv+Z9PR+0Q7KfPM18+Hs/mnOFv7GxsTn5X/3DX73xn/3X/+i1peWVSmMCL+klPTKVgZeBltwFMYEXDrSU1AS0iunOmOELzvxf0iPRzI9+8e0//MV/78+uv/Pauan6utquQs79s0Ih9z/23lr7rWd9as0nAlpzF37vcD5f+Psbm1sT/9Hf+S8//m//ya/9sc2trRfSuu8lPRuUAFcGWnIfCrheQNDKMfcwSFo+3YDWviXwl/SZpBNHD737l/83/+69n/rjPzLa1tzUoVrzD2ryNf/oWZ1T9lRB6/LlrzR1rDf+zYLL/3v/9H/61+/+0l//W29t5bfM+qq0N/xUo/GSXkAqZ8jl19VAq6am5jtbW1svBGgphceU0CM6VpS0fJZUzRdRTtfh9CW9JNFbr5753v/9r//S9CunT7xZk3O/n8+5f9B7c/2fPUvS11OrskhXWwX3T6/dvL32Uz//S4du3p7ur62twSrM1dbVMlEvaUAcKzeyyvTitrSY+r2mEP/PY25sL+X0zvYU2R3Vl/gEkMLl83kmimaO6whgoX69qKB1Wqk7qlQeUTKTMa0075QPelhDu6tVm6utcxhn1ogb5XI1mVfLL/LTX5ZRWXiB/N302ZOh+IUnH/KzR4+bVv9++dulpVgp7B2/y0M9aGhsuP+X/tzPffXf/3M/19Xc0nSwxuX+nqtf+0fPwrywR82vHWn2g9/96Xwu9w//ya/986//1f/Lr/xYTo0EwGpsbHBNzc2uqanR1dfXe+BKouAZjvhIyLj0mWW0/hWyW+bBUyyFMiq+7Snzlj4IN8v9prTtveR71d4rj9Kew99D2FB5+BmlL8lTeRgl78WH4eZO30vJvJd9x2jHbxevSuKQXSV3s85MkbiTg+GGZwZWm1tuc3PTra+vu7W1Nbe6uuo2NjbsWUJzAq8XErTkjqqNbDfEUBbRdmK7q69Xu1Oba7R212AABpAB6uCVtTtcVgYWQGVKiyl6Cofkkb8VbqT3PW2/sx8q/276oZ1Dzl5IziqThZN6CgHv9F75t6v53SmOu8XLiHLjWGSGZVT6Be/L3yt/su1Z6PDZA/9w8/WzJ3/vb/yVv7A2Pjr4ir7539U0rP3Kpwle1VL9yPTgo6/+vHDnb/+Jn//F73/tG9/9Y8y6oYEAUi2tLa6zs8O1d7SrETWp8ajnR48PyhfcVt73lMk4GlRplob81C093VPMzUt8GbJ3t9M2fylVeQfaz3sVZgV5ekLhV6NtYVR5b8dvlVHVtmJUfFiSZrtdfMajokrPrrwzUJIrerVT6gIM2KZxyRtSFQC1trrmVlZW3OLioltYWDDg4lkxbC9pqT698KAVQcdaTgZY9SwN5tra21xbW7vOm+weGo8giWZSapZn4b5lvP/nKT7XwT9KnolijpfeFelBfOap9Gq/FONdSsUwi0VfTsX3tgWRvqNn1YKw16o8TNvFTv4eNfw00sYD5TKvyTvJ3ZJzKL0qyYOQaVYH4n0dqUc1Ei5od73dnZf/w1/6hRsT48MnFNCvzDes/xeTk1+utubqU6M02o9N9z/6vf/91ubmf/DlP/W/3fz+BxePG/AosfTs6OV1dna6voE+19vb49pa26zx1Oa8tIWERcPJh8aTgVbI2aS9WKx3ZpyezEtSSju987RB5VkBrWp5sOO3ymnHbxc/UBJmSQvxtz2TTJ0Ib+Y3+vf3kbCQzGtVl6gMm5KwAKzl5RUDqwcPZt3s7AMDL8DsBQWtdrkTcpkhhtwRtRNWRiiRtGppdwKmxsZG197e7np6elx3T7eAq83u0fZiB4CllQy01HEsz39fbLRPjvoXsjXczijcNkpuZ1QsDqjkYt+0HbRKwyv9VkrF97YFAcX39KxaEPZalYefNGh54EoovOfv+ov0PFK8Ks0D1O0c7J9Pi5zv/CCZsyBOzrQbQ71d3/jlf//PzLe3NB+V7/9T77HP/6oefmJUEu3HIeZeCXB+9dyP/On8jVu3h7mH3txLWXWupaXF9fX3ubGxMTc6OmIA1tTYJGakDFHuwWTIkBLQwmXZzrGYmYWAArEAKhFeYgLNH+/ZVSmZn8SveQoXu72XgVE8Rr/JOxaULuwI8SBclPtNKY1/GthO70RK34vnld6r5G83iuFUpvAgfCSWn1HyiDL2XuwqOFHmnRPvhzPqAp2fupo6e3d9bV2AtSzAWnSzAqzp6Wk3fWdawDXn1tfXUhXhiwZaJZJWcCXqQfIKRmPajZZmA6yh4SE3ODToujq7rC02NDRafkK0uy0Bl/ErEe/rH2f+BhSeedKFHsU2CKWPy970z4IHf0h975+sTvm/hELIWdDUnVIf6Rt2loaRRInTSp07u6WHJe+EC3td5zGYEr8lN3WZ+Eup5J1qpHKJ73rgihQD92cVnohimyuSlTV37Y/hGe/LzvXI6lKd2l2tN/beVF1BFb+0sLh5YLDv//NX/vzPnK3J1Vwt5Gr+Ut/Rt0uWXHtaVEzPY5CtbLG++e1f/Bt/+/v/r1/7F3/EckAEaNF4Ghrrrbc3PDzspg5PucmJCdfX1+eam1qs94yKcBto8dN9y1OiGWJKQ4nOX/PPTrdRxvR5rpOSypK8F/0kbdBT8F9SgdP3eIeTSu+Fd8OlXewafjwGfzuGr0NJvMoovpe+b/7Du5HS5+l5VbL3yz3Zmwn5ax9eeJZ48Y1Cx4xL2pU/5yi/8SpyIepCvRqONR4B0qqkLKQqQOruvXvu2rVr5mZmZkxd+BkArUzSkhuXKwEtL2U1mGQ1MDDgDhw84A4cGHe9vX2uva1dz5pYpRzfandB0grtTt1rC8MorchGtD0dVGbWBkPZmZfgj1fTzkr6zHyG80eiNGw7h7LA7V+sVsXPFOMSzy2O6W08x/d0307T54GqtcnytmWXXJT5i35iszCPiZ9q4fubgWIYOin15j1lYXDOv8xTKKdAJem3Z+QdcAV4+SOSFnWprq7efKHFWF1ZdfPzC25G7e7G1evTv/jnfvrffv71cz9UyOX+b71HP/f/MI9PkUqi/ah0/8Pf/cq7731w9Y/87F/8GV12xFyC0dQJpRsaUQ12uHFJWcePH3dHjhxRQxp0rerx1dbWKxKoKfJuY12NRw3I1BS6S8PxjYejBWkNxTvxG91LC6GE9MDeDB7sEP2HsIyCv/SYUfAfK2QJVXsvvJMdA1WsjMHPTuHH+GfvhXfSYwkFf3Zb5+ljHpV8Kz5P39kDUblLPacX4dzCTFlXIN2gQVhcvCc7M8ezeF5GqLIa6hrEaNV4VD9WVlfUcObd/fsPTMr6+OOP3ceXL7s7d+6YBGbGBZ57vVBjWmIgx5W280rPKaUPKctAS+cNIb3WZtBuAEwdHeosjqizeOiQm5QDwDraO1xTY7PyssHKZ1OMaDO2u9je7In+W5Cce4plT/sr1HDOHR3NnyfvO7TZ9JGdJx73Q7xWjAahZ9cZ6y4L358lL1H54zvpEY/F14qXyat2rpscLE8S/9y0W4l/Ow3+M7/BX3osIfyXvwOV+eM7PN4ehn/ALcufEEbmRdex/CLZKV6tTapM+QXA4hzQQmJvaFBdUWZh9IRKfu7hnLtz+467dPGSu/DhBdfd1vLN/+G/+0+bWpqaLm9urP27T3PHh2AF8ej04MPf+8Wt/FajAKsqA6BikGAYD5IXyE0vry4wIRvbqqk3VWFBJUInOa8GlN/SUa6w5c/ZJaqwpcCYMbCpqirnz+XYESueJ44NNmyTjeRY7tLn/hvBcV9H81clfFzJe8m9Hf1Fvzra813iv5fwK4WRvZ/cM3/Br90PcUj97uScyoC839GFcvLvFO+lfnwZhuf2LI2HGhfXul9TUL3hV0O9qXd1qi8wXHp/1CXqFS4yokoUGfpzThsCl82Wlpat5ubmvFwhjk+RD7SxSDG51u7UeawJUqq1N+VdQ73aHu/pHgPtcEIz3FVb8+1NR5WBtbusTBRgVk6h7Vk9CueZ89dpOZuzOlHBcb/as+Bi/TCnb+Y3FL917/K65l4xXlVcbGs69/Eqvhfblg+jgrN0epf5jy76SVy8V+I33KvoYvjBX3n46b3oz4Uysnt2X4UezjO/lm/BlVzjP/izMHw45qwe6HmeTosEj5zqjYQLOo2x41ivthi1ZNSx9z+69NqRN//4sfc++Kirvr7x92d/8Pt720D3EUgl9+jEJow5t/Xt//Pf+nt/9b/5x//0T+iWXAELJyMSQ2MyI4wOSVrj4+74MSSto25QklZLS6saDWJnTr29TbciBEf0RE0okNf7HlOt1xD+GwXxQ9lsx50oTeBOvjN/qadwc1/vVXnnscLf5zuRsm8mVOm9Sv6qU8j17KX07eSc7qAofZp+2/fsdMc8cOSp7hi39f0fs1wyhsv4TJ1ram5SXWpSvXCStFBRPJSkNeNu374dJK2Pg6Tl1YMBqEzSkjNJS+55XhGjXoB1sqenh3U6T0tiPK6e71Hh2LhcI71g1Dex3WGh26F2NzIy4qamptyhSSStQWuLTU3NBlh5tTXaHG5zwxtjWK5RJPYTU6rUt0XSiiJHLEN/UqRQByqRfUP/KcuM/E0jOy2/jjeoO8kzC0IBxbBKwDscPZXGp/SqSKXvlFLJO9FjuFn+XuZ3F38pbXsHspv+hv3XdWw7XGfpzvKbY3ioe/Eu16F08eyP3EnaXnaul8jH2vpa19LcbGOjjG1RvxaXlszoCQ3HxYsX3YWPLlgbXNL9ra28+y/+9t/4rT/z0398bLOh7otPY2HeLD2PQvc//L1/vrW1+YcDJ3/omwrqz+pWZdBqbDDDi7HRMXfs2DF3eOqw6+8fdK2traYeJB/XVtZtUH1pYcltrG9Y47Hstrz1zYfwtkc4Zv5LeuJEZlfJ3u38KN4IR723vazUw7Nj/M/ROx8eQEM3T07XSE/UHySrBtWhlrYWczV1NW5tTaD18KGbEWhNT992ly9fdpevXHZ379x1yytRPUiYzz5oiVmQelxEB8597Okbh21U/tpf+2s9Suex5eXl86urqyfn5+ePLiwsHNb12NraWgNjeQySk/YUtGws+dCUmzTQ8urBZoEWFoYba5tuUW3Ot7t1dRjzpuXwxUKnAetegMsKiJuhYM2DzjkGSrxwkTypTun76QvhvDQMGCsHjsUnHqTgD3aRHXek0oCfE/ItxvJMybMrHS253Leb/sr86dzu+8bFC/bPX9qFHW24RW3OhxfCpMNYW2Ptrr29zVx9Q72B1tLSonsAaN2ZdpcuXXIXL10MoEW7Y2zUub/7N/+D3/4Lf/ZnBzfqa7/8pIErpGb/dP/C7/24yxf+/n/8N/7zs//5r/3ajyioHUGro0OgNSbQOirQOnzYDRhotQm01NuTaLq0sOwezDxwcw/m1OtbM2kL3uXzkcbjxVD/8/eLVHJRSmkKd/BWNSd2egfa63tPO/xKVOnd/Xwvnpe9U3K5jTmEa3nKnujcvxPu2MHfsYZi//3RV/otC7ZWdYdGA/Ntbm12nT2drqOr3dU31bu1jTX38OGcJK177nYErTCmFQ0xnmXQEtPFcKJZxxYdWTS6WfW7Udde9eAzqKB7KGpQHtVcv3696w/+4A8mr127dvTWrZuHrl+/cUD3Dty7d29gcXGxHtN/0o5RBXO0kKY6OiVpDXtJK4JWZ3uw3NVvZWnV2tzcg4c6X7EOowGXesyAFaCFGogoZeVpUeOOLzMe+Due6G6W3Ajky9hOPFmARY8ZEKUH/Yvv2bF40943fmCqYS50Hu7xV5V8cJ7S8/J30mfVKH2n3H+1OOwWbnmY4TrLP13beQB8Hnsv/szyH2ePlRvhNa79reINH6banZgtDgCrqYVv17r6Rm992s0u6D3drlnnm1tIWgvu/oP7paClNpiCFvSr/8//9F//0S99bmC+fu2dJzmfy6d1n1T4ylfqZkcav50rFP6v3cc//y91648pqOqg1SDQQtICtJC0Dh8RaA3YXK26GtB7y83dn3O3btx2d27ddQvzi259bcPl1XhM4mJMQxXTr6AhCj2H3SIfiybSTv7L/aZU7b39vPOkw4ceJT2V3qnod7cEZM+LPeqK8cneK3uqS+7ERgPDwm3lN8Uwxaf1EKtTJqS3dbQZWPUP97u+wV7X0t7s1rfW3cP5WXdv5q56ebfMCOPyx88PaCl+HWofTA3BDQTXI9cqh8RF3AAsUsExJ4mq5f79+73T09ODAqu+H/zg/Z7vfe97PRcvXWoXcNXOzc4FFQ2gnzN1KhoO1IN0FA8dOmRqeQOthia1rZybn12wNnfnttrd3KIHLmt7CkPRoFNp83SIUihCK3H9+UufyTRJf6ZjuAhPwokvaQpl+9HOQnnpSkcPYMVzc8EfHyZ9LEdl4+SMrQBcuvaxwsX/UHgvIz0Jt8qfRCq+66mav5T2806530jV39GT7CXlRAI83DagNiqCFkfzFrxGH9k3QhjkK1MeNhnAzElKx4inqUFtT50etbvB4UGbMtHR2ea21KFcWJx3Mw9m3O07twy0LgTQWl5ess6OFV2gb/4v//TfTBwY+W7vsc//tXDrsSnLhv0Qk4gVs39HEfmyLukZVgctVfoSSev4MXdEoNWvHl97a7uB1vrqurt7+567fOmqu3b5upu9T6/P69jzm0J+RZNw6mzgT1FOMsXOufeSHp8sL/2p0fZaHo6e0mKIjzIIs0PRf6zIvqh8j9gTDInnVHY/aRjHcCZMt10Npau30/UO9LjRgyNu5MCw6+hpVwPbcLPzD9zdmTvuFqD18ccetKbvuOVo8u6/+cyBltJJ6jFTx3wds/XJ4Mb0rFtHRBsbblcbIhWWEjGWuo2NzQYxh0YBV+N73/9+wx/8wdcbvvOd79YJxHICLrOoZHwYYummzi4PWkeOHjFpy0Cro8s11Te7/Ebe3b876659fMNdv3LTPbgn0FOHcW15zW2uqwz08wZTGEkpysXiNH4XwQvK67lF1K59mfpnAWp0Izvaua74w2O4tufmRed2b/tzi0ZQXRlg2VHSIBWGh8paC8c8hzhG0ilpSu7sj6q9mOTL0yVLgP7HiPhj/HwxbRy5a57DnepEeJubG25DUhRg2NBYlwFWb3+PGz847g5OHnDdfd3yueXml+bdvft33a1pgdbHF92Fi0XQYkwrfhPq6my/e+Fr/78tCS//q+4j7/xWuP1YtFNaKhIrt3euN1xWtvzx7mNfeFe3dgUtVDydGWgdd4ePePVge5uXtGgkt29Muws/uOQ+vnDFPVBDWlpccZtrm25LDQvVoJ+j4xfZRV1o+ZJkTsIFX9KjUMzLHWu3f8h/8x78+vOsmYh0J/iFPI8OH9ApjcuKy5gMfjmgGsxL6qbHhzYs55pbm1xXd4frGeh2A5KyDk6Nu/GpMdfV1ymO7kHrzr1pD1qXPhZwedDK5mn5T35qoKU01crVqc7SRjhH3QcgdW5ubk7q/KTcCUlGh/XosOJ8oKmpCb+7EgPh7//gfff1r33dffNb37Ie780bN50kMUs/1NBQb6A1OgZoHbV2B2h1tXe7xvomt7WWV2fxvrv80VV35eJVNzP9wC1I8lqh7a1vWDl5697UMtFnqgctf8kdHJlp57FMde5P4llyP9zLjlCsE/E8HPl2lKQwyqmtA6zEC3TNtwpilJQ3wwxmdRzH5Hid9+0XSWfJJ5NqujMl72yjvYaxX4rftPCTCJD5dunbXJH8lSqZndPuis/l197xd7Li1DVqwQ2B1vrmuoFWo6pgW0er61ZnsX+oz01OTbhDRyZd32Cfnufdw6WH7h6dxQhacUyLqSZoSZKoQj/141/+nX/49/7j4fmG9TNPQk2IGmJf1LHW+PPKlK8FwEqoLKY7EjkW/XOUo/JS2TC/FFB5c1bdJg90DxPXzEU/HKPj+qV7dIcqFlfxHvlLPvtrU9tylB/O7Zpzc1vhXUnJ4Z6dB3/pO/48LVuVNUxH9cH+W1nriDmuqfuoJ77W7Ej42Yu/p0/1Yrio/A7KndL5Ozr+EbkfE9P9ktLz+sbGxvG1tbUDi4uL/evr6/Wo9vZCGFj09vS54eERNz42buNWXV3dBUzZI23ByOU4kp/GtWjxNr8qZBNMX3nu25l3boP2aR51LaamduidwpLbXNsyA471FblV1n/ErduyWkz6Xl1bcyvrq3Irbhm3sSq34lZ0XN1cc2ty6+rV07PfzKtjmlf9UBwhJDqb2ynAbW6RpN3eJubZ7QaHB9yYevwThyYMfAHhqanDbmxEnZiubtcgEIZFMxaOenNtRd9QnIirr4ehflk99i7ykaye7uSoh/u5/yQcYWfhE1fiHc7tGWnyLj5P2xN+fDvzbdK3O53bPVzxXTtXhTDQJww6ALEzoJqS/Qz5wlGOq0j2qAL9T7/+lXNXb9z8oGOj8W+EW49F+wItxrIUs1+u3cr/rXCrjCrEOkN0UXouCtlgqQX5kajq1BGtl/TVUNMg1+ganHf1uq6v9Q7prI5jLceX7qk58tny2s/x8a74nLkb3nkVEse4agXzOOoxVQ/3Uoeal+WYLDw76l0rb5WvSpsfR/MrZyogORuzCI3Fag8MNwAZd6zjY0+eGcLQgjEr1IBvyv1RuT8l96d1/yckbb0toDqyvLw8+PDhwybG465evequX79uY3Nzc3O2AHAlQvJgtYuhwSE3cXDSHRg/6Pp6+3JYBcaGxqC4BwQ51K/kjB6RP5EReSnGl4dvd42usbZJuR9cjrbXqHbJOqH1Yhi1Nm+OcWYCi319IMdLWmJ2+unL9vPnkfF5YnyMUTJr6yp7xrwBqNa2Zq8O7ul0vf3drl89++HxIUnYB9yRk0fc6fOn3PnXz7nX3nzNvfHW6+7VV19xaG5GRkbN4ITJ1N5oxKeNP29IUl5fqVv+PL0f63Xq7JneNxevE+fbxyfo+F6MTxKn+Dzez9qrtUN/bu2P9mZl7cvbt1PPV2l1tLs6tUPbxqZOztqdslIdnUJOgGdTHYow5tvi7vSn/+L/8X6uUPiLbFkVbj0y7Qu0How0/Jzq6HTXiS98I9zaO/m6nVGWVCWaH40HvTQTSCmUBnOBkYVMjYWWVpqX7pN2VPLitTUGVW5rGIx/2HN/7v0WXdaQ9AzLwOzawgmNDscvF5+J6ch59RD1JbIkapCvRXYOgHFuwOXvfxKk76ktqkkXCnVy9eG8Rj3Udh0BrAlJTyd0fV7X78h9SWD1JV2/LsA6vrS0NLawsNA1Oztbj4oF0MLdunXL3b1719R9AjQb50uJZDY3t7j+/gEB1rhJW6jcWck9Slv4QXLblMtLlIp55nvJOrM2KdCythc6EjA82hjMS/9h+LRJHABgTmVh8+dwBj8qI/30dvivNwVwDTnffhtxtY2uWdJQS1OLTXVp72x3nd2dNl7ZI4DCwGZgqN8NjQ64kbEhN3pgxB2YHHMTAqypY5Pu2Omj7uS5E+7U+ZMCr9Pu1JlTAqxjtjxVT1+vrafI1IjMklBk6RKI+foXgcoffX3jPvequ5J6WebsvnXWPilXjO/OcUrSlbbJ4OJ5DC/LB+O1ulaauGcqWIGWMtLzaXMetAysfDaLqFeRspsldOnytYYLl6/9vyXA/d1w65FpX6Cl6Px59a3+m3D5RChNLoSIr2qX/Ofo/9s9VURzL3/P3M/KKC2bXctJ5W1+fLnHX3blT+VoINSU5LiN8PipEAv4AVCDcqwCwCrsrypdSFav695ZAdQxAdSUJKqDcsMC7VrSDRDpumZ+fr5GUlUOgMKYQq7AkWukLSwCmTissBSkJ4CDZdD6envdyPCoGx0dldQ16Hq6e2xtQS9xOPsG4xUsdJpKW1DMX4IlbG/27CWkjfjLb5gqD2tNU+eZkw/86nUELhgbFmeYSDc1N9pcOrZC6ejqkNTUJampV1JTvxscGXTDAqSxgyNu/NCYO3jkgDskQJo6ccgdPXXYHTt71J04e8ydOC937rg7rutjZ47as8PyM3nsoDtwaNyNSPpCCkMiYyoEzBUVqK1WL6nS5xMu5SKej4Sata9f1bd2rd+f5C+NZVmM03jaOTmTXm9PoVUMo3hUjgJaoe35s3i1N/rJ//Uv/rZ6eG/PfvhV1s58ZNozaLH6heShtx/Wb/xauPXYlCU4yx9ll+WXP5KhPLPH6T27GR68dJ+A07/gyhsAvVmr8skz/JnjSTiPz32vzTcSux9//lL/7M/+IQn43l3i+HE/bS5eZPi0CMOJXqUNw4pzOv+S3E/K/ayu/4QknS8IOE6tra2NLy4udiI1IVHFBX5RBd68edPuIVkBVjrmUA/iAK6F+XkzrmBiZ0rMX2MF9+FhAYFAa3RkxA0ODrnenl4BWqvl97reYcIxwOVBi6zVT+XAc59zHrA2C5tuvbDu1gprblW/FbfslgtLbnkTt+xWtpbdan7V/GzI7xY97lqVf4MAq7nBNUf1XneX7ejAqvIYgRyYGHeTRybc4eMCp9NHDJROv3rCnXvztHv1c+fdG194zb35w6+7t7/0pnvnR95y73z5LZ2/4d744uvulXfOuTOvS6o6e8RAa3RC6Rvodq3tkqz0XeoBBgR+DG2Vda4MtEwGDNKgP1JXQVilODjSbxmwg8NLeh6dXXMI50/P6V/JOfHm4M/9dUxLMU0c/FH37MTf8+dF/3bHTov3w93w35+Vkm97/v7eYevu3fvqO2393Xyu5m+GW49EewatmsLWL0jK+tXq1h8+kY9CJBu+498OmWQZaid2zlXMvpC/PoNfuk/AFfNb/+3C7ocy4dxXpMxj5scfYRbe+ZX7w30LIbzmz/zRACpcyKWg5T2kDUU37N4nT2KOJLtTx1Edj+nI8ko/JPcTOv9JgcwfE2C9ISmJVSsGJFE1xcV9L1y4YEeAC9CKADU7O+sePHhgq9Vn0paADmkL4CqRuJTuhqYG2zGBsS2MMoaHJIX097v2jg5T86AeBOxg5pgjZ9KWvU7eecBifhxuoyCpyq3Jreo/RwGeHNaaW4xp1KjrKtmytqnW1bc2uMb2Ztfa1eo6ejrMJBoLMySq0XEPVhNTE27qqMDqhCQpU/Edc6deOW5AdO7NM+6Vt8+5Vz//inv9868JpIL7wqvutc+94s6/fdadee2USVyHjk+4MQBrqNu1tDdJunNKk8BqbdktrS7JCVTXVk0SJFmMxSCBMb8TsMrqXVZZSLv+rH5Wd3jKzhOXXSfPn47jM+k5n+QkHOw6JCfc4GdHe5g8s5NwbkfvjErOueAveRj+xzuRyq93o3/4z//5f/u40taeQUvV/M/nc/l/HC6fDikHLONiTnDtD/4Bf+H4kj5JIsNDpiv/i9kfz/xzf5XeS4+iyqfF8wyUwjns1Y6QP0aGWxLA3igGtG8SSGCu3iTXkc/n+3Uc1JE5Vaywfgz1n8DpmMDhmKSa46urq2yAOlZfX9+l5x0Cm3ZJWc2SsuoApaACNHBC8mKLlQhIAAySESDFChfMu4ou87exbvGKVNtQa6btfX29krQGbeJ+d2eXa7Z1GnNmBeb3zJILR8U5gBVuy6z4mGqQlwSF6QTZVat36yXNNLU2utbOFtfR3e66+jsFHD2uf0RAOT7gRg4OudHJETc+NW7qvomjB92hoxNuUu7QMQGWHEfUgN7pGU7+8DtxRO7wAXfw8Lip/sYnx9zAGODU53r6e1xXb5dNLmfOGWuYYrBBnWBOEGCOW1xadKurXhLNC9ABKNSjftJxmCYD38goq2ThuAPt4MWC3EMQT46KHyv9bDEi9j99qPPsMj1Pz8ifcE6iOE9beUbWgkrb437pl3/5764q6L9XyOX+cri1b9oTaLHBoxKx2nf0i18Lt17SSyoS9Tc6I1/ho2WZXZe3gbJrk6w48ovn2b2iK6HAiGhgvuH5XwWKrxeN3CoEtwPRTph/OKbvMBn4TR1/RO4ndP7HdPycgOCMwOaQwGZQANMGGCEtofbDqAKHNMU9nknyKsBkISQCVH0YE7A1PquvQ4DTEsx5bs7NSOK6L5CbF5CxASagk5LNhezstGWahoeGbd+s1pY2G1gnTwAu5l6tB8d8OKQv1IerqNbWVtyqJJX1jTWba4M6zVayaW9zff29bnh0yEBlChXfGUlMkpZOSwo6G6Wld85LWkJCetW9+rlzkpLOuDNvnHKnXj3hTpw76o6ennKHT0wKpCYUzgE3enDUDSlM5gEhoTH+1dTarJzemSUx9WH+4byk01vu6pWr7pakVMCfrWpMyhJ544t65WudN+AJ9SSS7/jIVaoBlaoP98rv63o/FejTpUqJCrTDo6dFG/V1/0gf/jOzl79Cp27ftCfQUo/sz6ugn66UtSvFKvL8VJUXh3bIcx5FB5VdA1zxkafwMLlZ8jw0oihRmW+82wl38JC0tLJLI/9qOcUQUrcnkkSFHXm/3JQcag1UgH9S7mcFHj8lKeuHJCWdloQ1LsDqAJhYB/HDDz90H3zwgakCuUYNaGNUAh75zQE8ABbbi5hFXXu7OdZ4Y0VtnmPyPjfvFwY2wNO5Z9Cl1oSow9r0Lqu4M2cLactWcw9m4EzAZV3B9dU1Az2vMtT15rqt47i2seo2tlA9Kk5i9M0Nja5T4fX395mqb/LwQXf01BF36vwJd/YNAZWB1CvuzS++6t76odfdO1960739w2+6t374Dfe67jEWde5NgdZrx208ygPWAUlSo2aMgSFFd5CikJ5q6/3OuLvR8tKKuzvN6jmX3UcfXnBXr16zPEXSwrRfEOWt5IIFXDaOJbICLyl9/bNjuCVvdllWn+wZjufR2ZNPmnb66iM++xQSYgvoFtyvF9Ybfz7c2hftClp33vtKm3pqP7fZUPdPwq2nSpXy8FPI15dUlXYooZ0Kyp7tXJIwg4y2MQYepjeLngUqJa4KhQDMUe9L6r7ew3QdNSCbKbbgBBqtcj3qqY/oekLuiK5Pyr0iyeotAdU7enZK11MCl7HFxcVegVYzTBSAikYWjGOhDkQ1CGBJyjIVIA6VYFTXIRFEc3LO9T2ThFAVIm3Nzs2ampBV7HmX55EAv9a2Vq8iHBoUePW77q5u1yYwbKxns8ecSVf23XVvmIFqkNxghQks/7LJvD2drn+gzw2PDLnxA6NuQpLR1JFJd0RS1hEB17HTR9xxSVuMNWHtx5HrY2eOBEs/1IAH3IHDY250YtgNH1B8Rvtd7yDqvk4z1sDCEHVfXb1f2cIXbNWy86ToLjxccPfu3nM3bih/r123FVDI0yi1esMLb74fVYMpxc7QTrS7j0+fnl4cY8i7faE0X/dLhRr3D3T43/mr/dGuoFXX0Pjziv5vPI19UV7S80mVqjP3SkCnUqUueTFcJN68ai/eKCr64Dve6R4uPlMQEgyMecP04wz+lJlHiu/C3EUWXU4SYn4Vi9UiUR3QOUssvS73BZ3j3hC4nBbTZzIwK1gM8g7MElBB5ReNKDgCMvJTAJSIExTjwDXgAbMF4AA0pCgzutB7gBpAhl+InYVXBFSMafEOzo9vLdtzCJPzNoFWT2+PmZf3C7QAsC7GtlpYSD5nq1YgqbBvHdIW+eSXeupwQ8OD7sDkuDt8fMqdOH3cz4d65aQ7JXfynKQlgdLhE1Pu0OEJd1AgNnZw1I2MDbvBkQF9r9d193cKiBrEL/QluEosvAqkUjJVHqpIJCTSwdED+GaWXxlRzpt5tzC34Gbvs7K/8gzJc/a+m18UYK1tuFxeZcvP5pIhb+GIhI9IBKuYp56S8+x0e935bFKaT9tp56e7U++Rz/26yqRp7gdffT3c2jPtClq5gvsjqmOs5P6SPtOU8nnPAvhvR2pwZjABFat0sKfw5zidF58mD8rI3/LwlP2M6avK4vRRwyZbgkighbGBGP3mZqnaLJIkmFxdXV0ugFYl4kGnHAvZAlhv6/jjcj+j858Sg/+ywn5FIMW4VZ/AqQEpCgtANsLjGCcFA0CAivzmkJzieBUOVSBxgEEDbvjHgvDKlSt25BrgYtFbU3PJL+ACyGCEsSgmzZgOG2BigAD4QUzYbhFopfOiAK5eARcTjmHkLLO0uLgk4Fq2vbNQ3La2tkgyG5AkdcidOnvKvfLmK+6tL7zp3vnht93bP/yWjVOdf/OswOuEO3LisABr3I2MDkmS63M9+lZHUO+ZsLQjFdxm3lv7LS76+M9JcmQNRRzbzCwzH03psfXrYt0QodZceLjo7t954O5Noya972YfSmpdXjCpkWWo6mxKup8QXVOQhEWlVBDkHc5TUt8ieGUgxrPUX3r9WaJdCzLQ4+eNvvSPt2pszdp90Y6g5Zdtcj9eqKn59XDrJb2kQKHSCoW8ObruWH0vVvq4kyr/SzCthAolQAY4hTf8z4DKu3gfgg/ZOoVRwqogZQEODQ0Nufb29tq+vr76sbGxxuPHj7f8zM/8TNulS5eyhZ31DitZdOsbQ7o8JHdK12/p+GWF+eMCnx8VyLwtgDguKWh0fn6+nd4+IMV4FaAF6KTLLyEtRZUVgKJ42JF0CPxMOgPcImjFlTAAQqS1CEY2JqMk8Q4MHcYOw0eyY9NUjCdIt4Fjc5Pr6GyXtNVtgDUwNGi7KXR3d9sSR6wrBxj6ncELrhEpS/5HRobd4aNTAq2TtkzSq+94g4pX3jrvzrx22tR/rErBeBSSVQ+GEx2MvTU5W0zXYgqR91YwCp4y2VQeIE0tu4UlD7YANXnnx+i8hPlA12zoiUXgxoakrXzp+osA9sMH8+7ubbZQueNm7t13Dxfm3fLaihmTsKQUSxKx+gZqQT8BQ7GK0UmBS7etLhFpq1MphRfMRUrPPwv0yaVX/chfVQn8GcOZfdCOoDU31vQFpeFK39G3b4RbL+kzT0mjBqz8WUbF63KGAIV76UsB2OwZ53oW4Mru+V9U9egxDEjM11ZAEMMCGPz4jGd0ESCiJd34+HjtsWPHml999dXOL33pS/0//dM/feAXfuEXjuo+wHRG7pReOyPHNeNVx+WOKtzDq6urUzofqq+vbxYANgi4mgQ2jQsLC3UCjVxUBTLOBAhhNIEEZXGS4xzwAcBQ6QFmUR3IROLoADrGvXCcEyaSGu+SRkCJdCNJromB8y3CW5KfVUlfbCsBsWQPRhysw4eEhfk7uxZjnNHd02NrFUaJj7GrTvlDhWiWgTan6qA51H/jE2O2DczASJ9rbW8160SsGnHkMYYfFNYWZaB0Eo8YL/Jjfg5Jas6xx5epS5VXBlYx7UrnvXszJmXZOJ1JfxuWVl/S/j9EmgmHPb+mb91x92ceuIWQPwAwdYO1EQGu2pzvGMQ6ltbQtNoVQ39J5UQ+bW/ZkUI71NH7e3TqOvK5i2ryF++PNDIhf8+0I2ipZ/ZjitS/CJcv6SV5ot6a6CQXj0n1tTP98ybvRRf/x1+8zxYKsSPs73l/mF0bYCFtUFXlx6QFpA4xSqzo2A7Bz3Hy28zDVOMW80eOHHHnz5+v+8IXvtDxYz/2Y8M/+ZM/eeQnfuInXn399de/LBDC+u9ngvspMbo/LodV4KsCnGMCoBEx0w4kGkAmGlbcuHHDpCPu8UzfFp4U7LuoAXGoAGHsgAzgE9/HgvCjjz4yhzqRezBwpI0IXvEaRg8ArK5IkpIUGecdESZjQAuSNBYWF7xRhvIigna0RGQ5pyHlwfiBA+7AgXE3OjJqE4/ZmoTlnoaGht3wyIgbGRtxYwfGDKRY74+1/1hxorO7wzW3NVqY5ZTPs7r7qlteFEhJeppTXGfvC5QkAc3cEShNC1xu33a3b+Fumbt1U86MJyRVSiq9qiP378+w4seCynLVypWS94BYJMDpwYNZ5ddthXPbJK3lBbZP8bsrA1S2nl4dZu5+TEsPivWQjk6xgonieXqvlFQlA2UnLyyRC6U5UT1/tvt9PFLr/v/W5Ar/TrjcE+0IWiquPykR7l+Fy5f0kgKp2ppOr6y/FRmDtfjyxh7vBSc/qA+jCtFLWf48BTT7hWcYXTDegbk3aiTGM9Zs6Z4NY0oAB9IE5t4TExPu1KlT7rXXXqt/5513Oj7/+c+PvPHGG0dPnDjxRn9//4/W1NT8lD7ws3J/Wu5P6f0/IdD74c3NzfMCRMateiUp1AJUqAAxX0cNGE3XARZARX5Lxq2YZ4WkR28fYAV8mKuF+pBwMIH/wQ9+YPtfAX5Ia0gk+DNJROHCyO1+shOxgRbjWwJmJLpF3WdMi3lccWItBMMmDl1dXQImSVACrYPKi4MHD0rqlAQ1Pmb72o2NjdoSS+bGBWCjg25gqM+s+1raml194/axv62tDVP1LS4smjpvFulJcZ25O+PuZWB1x8Dq5o1b7ub1m+6GHEf2+rpx/Ya7dhXQuuZuXLthln+zs6gFFf91SZQqQ/KNdKYEcCNdedCadg9m5tza8rpjGxWWa7KFfsPCr5RFpvYL1bF4TOpqRpXu+ffZlypUyc8ElefCdqqcGbu/twNt5f6ZAmDseM9UFbRYa1BxnOi6sfrVcOslvSSRqqjVXd/Yi2qE0qrrr/AYHZRW+uJ9D1KQ3sqC45wespeuYNYwb5ypy/TDVJqVvVGJdYpJY+bNwrEHJw7a9vLHjh1zAinUg01TU1MdYtb9ksLGBW6sZIFa8GxwqAlPiPFPqVc/KumpV2DRCmgh+QAucW1AgAWQAUxSdaDArigBSvKL6kBACLUfYSClRUmNsGI4puZSuggHQGAuFs+Q5JDUCBNQJp9IO9fR6o5v+XgojCBtNdQ32nyv/r4+m7M1LpDCjUna4howY6knLA27e7rNeIPJvYBVQ6Oklboay1/ixARnpLl5SXbE56Hi5Q0o5CT9MB71AClLzo6AWOZmJBUlTvcMkOWP9AG8qAQpY8AKE3U2efSStSf2xFpcWLLw79656+4JIDF731jdsM5MtBgE6AB2QKtYy3z9CadlVH6j/Dqtq58VotTLMywe95Yf+8217hPvXNFbc/uxIqwKWrl8/scV31/PffnLlc2xXtJnmHzlLm/maY3dXnl1x17giX9q/4PH2Dm2sBnEB6Q2xcjFoDFAYHNBrN/iOA/MCTUYjHl8fNwA6vwrrzhJU+711153Z8+cLXBvcnLStpvHGGEnAjAYe4pAg0oPgApquoK+K9z0c6lMBQVz1DmMPb4HECGFIVUhkeGQ1AA8wiMsQAiQIaxKhBQJEEWjBcZ7uCbNti8W+aJvRoBkLInv44drqEZgjtTHOJYtWiuwGhsbNwmL8/6+flOhtjS32NYaxU6DJ8zOMfDAUpG5YRhN3Lk77W7fkaQzLQCfvm3X92b8UlTE04PsvMBt0S3MLxr4RofByIKAB4BeURliPIFUxYoVjc2SUFWOOKRV1KpZpRAGL8wtubn7DwV0SKICO1SykswwgZdc5SRfSdLyKkEPWHo3TU5p0kIdLGXIwr6XtE/a1vYfgxTWv8jX5PYsbVUHrZz7MdWrl6rBl5QQVTXClT+WWg56igDkD/z3Z/ZWWtt1255yDM7CNdASYG2yDh+Sy6pbFaOCMUepBBUcQDQmwDp+7Lh74/U33A//0A+7H/mRH3Ff+OIX3KuvvZo7evSoMWqMMioRAACIMJaEBATYoLaLC9lGS0B9l9UrcqgfUb3hYLCAF3FBqkKawvqP8ar333/fvffee6YKBLiQrABCvhXVeDsR4EOYBggCDd5DFQqg+Q0dvdUkloCozhhbwpCBc8AMYmzLjFEkUQ2PDHtpS3kFgPf29hrgo04rJyS2JYX3cO6hgfadO9Pu5q0b7vrN68qTq+6q3LUb19yNWzfd9N07buaBJCfF8SHGF4oz0hPqPsoMgMIt2znSYAJWyj9W8OhSGSLxsTI8JvvkMZWEHZIXZpfc7N059+CuJLqZMPdN39hQnajJ57yBO3t92dwsqzy+Qol87fRnSRUU6dr/+avsfnbykj5hksT8L1UOPxYud6WqoKUiP+/qCi/XGnxJgTIWUHLcRrHtV+QByU07VSg2NiapA+dQ+wmw7IdUgWN18i2zFrTBdL3HBpJIEjDfsdExd/jwlDt95rR77fXXTNI6f/68A7Bg0mzdAcBFgtkDCgAB0g9gE40sAB3AinPuAxpRMiIOXoXle/TEBYBAekDSQJriXUAK4MMRHoAF8weEIuDuRIRNuIxXzT0MKkJbEHbVAA8VoG2PHwxS1nTfJC05zpmIHMNhvy2Ai61KUAcy1sd5R3tHtlEkZGlB0lRaMIoAHBivQsK6e69o3XhbADYtxzVSFmshPkDCCoC1oPfNMEbxwDjE1jeUWw+OMkQF2CDAam1tMytHwArg4pwyRdJCHby6tOoeSsJibhZu7v6cSWwA89bGlqtVRWCjSQMthYmEVbHKlVBprS0C1kuqTpUz6UlmXfft1a+pME6z+lK4tSNVBC0WMlQDHeo9/Pn3wq2X9JJ2oKoQllBazfHvnUlVbDwYVhlnAqpYndymK9SIydXViMkxbiVG195qzK2bCbR9nhFHSzj2kkL1hSSBqTtjOvTaARoIBg9zR90GGEUVII5z7sUxpKhq453oABwACj+AEKpAgAoHMMHUYeZpWHwvhgNYGujuQvgxVaXiANBhJbgk0GL8ylSjYv6M78mjWRUSPvGNUqjfTyoEJrKxnjKX5gnqRYAK4CVdxD86xqswBmGMDQnHq/f0rbUoRQkwseBUGIuKH4BFvFclra2TbwLoTYEsQGvp13frGry0ypJTTHrGIfWxC3NjA9aKjNsVTHJEumJu1sydGffwwUO3srhiY1lMJq8RbJnFoElaqGrtVaNiPlfOb3+3/Fllvy/p6VMYgvpqQ13Dj/o7O1NF0Npab3xd7OTdcPmSXpLIcwTfn/X9Wvtta+tRLZOygfiunH9df/hDsoKpsXCreuebYnh5OSfQcGsuL9Cqa6pzbR2ttrjqwGC/GxkdNss33IjNQRpwfb19kii6zHIwlaoiAQIRcAApQCZKVJwDNgANjB/mCmMH8AjL1FUinuEHkEKNiBoQ9R9WhdGikLD5xk5jVrtRlOAIgzizggVAaoChOJjhQgibI2lbE4jgH9Ue7+4mzUG8hwqPcaiYJzeUH+QJaWHc6p6ACytBVLNITJRaDZZ6dfXqTNSapLKpTgc7G6/o20z2XVZc1pggjKkn3IWlMnC1GM3U2QTo9g7miHXaRGiWnsKQhnUII5EuVJT36BjcuCXguuPmZ+fdxrLSvuE3eKzLecBCxRlB2LAqAlaK3FYTfb0kzlRaO76kZ4ZURX4zn3M/HC53pIqgJYZyXiX8jXD5kl5SIN/SI2BFMg2f5xj+hsifyQ/cId42hMN5NSCAxf5NSFgbkrBwSFioBjEgq2+pd21dra6nv9sNDA8YYI0CWONeomLOUVR3NTf5bdfLCekDpg+YADrRGpAxLJgzEhISBhIYjB/QQEUFWNkk2qiuC+pE3gOkImhhxo4akHCQVpCu9gIaEMw2unKCcRMfwoOB45A+kKx4xhtIqUwsBrRwJtUJjDCkqCbVcZ88YQ1CJDninOWJ8sMAS8DMPawDMaTAAMavoiHsEVDUMBamAtpUPLAuXCE8k7gkaem4pjixV5cyz+Zc2YaMAjksE1k2CiOQri6BFsYgurZ5bQo3EvmN9HfvjuJ185a7N33PLc4tuq3VTaVbgKUf8cDMPS6K61MLMMU6Fik5t6qYAla535f0aVG+pvAbKsc9GWNUBC3Vgs/ncoVvhqtPlLY335f0bFGxhDhLwcvuBB6Qzb/KSMxCDNPGq8TQttiunfGquOlgTcHVNjDfqcG1S2LyQNVn21gw6XX0wLAbGmVZoj4zwMBPNIgAYAAXCAkHpgfDB4hsfEaMGQdoRcc1QAbjBhjwDzOH8XPkGumGMPCLuiwb2wlqQc4BMr6BX97j248iZVUCLsCPMJGIiCOSFksasQMx+Wwrg9icNb8CB4YrGGvwnqnjEuDimrQRz+K4lc8TQNtM1nXOOBrm7Zl0JymLcaQ1udUVjCpY+cKrWTESYVzrPsYYs96yj/fIO1SDEOVCZwIpi1U1kKpYjQP1LSvQ09kol45Xl1V2kgCZRHz3zj0zkUc1mA9SVm0wcydsXMw7D1h2so18ddSDLJtTTxVeeEmfKNlQVKHQNf/BN/rCrapUWdIqFF4v1OReqgdfUgWq0sDhCvbImx3DSGAwHOET8E/ACqbqe+eokgQW6zC4dXXcC66pudH19ve4ickD7sSp4+7M+VPuzCunbJVxFmsFvLq6OwVUlVdqgFlHsAJkABUkiFR6gFnD/AEXyBhqkKh4n2eAGX5RlWFJGBfDJZyoSozMuZpEsxfay7tIOAZcWOQJuFJg9Ov7CfJt3MiDVQpYkZn7dPl8AZzuKG0GvMqbmCfLK0tWLrzLawYIOuEalSSS2cPZOZtEzMoWbMB46cIld/GjC+7jS5fc9avX3J3b0zYOhnTGyuskD0mI/G1Qx6JJEhVm9hhhtMkxjgVgYUgRyRbH1fuzD+YMtFhl4+EsK4OsIaALrgJoWfzCWJbIJCh9cHueBg9G6fneaLv6+0Wn/efRk6JCLvc11fYvhMuqtA20DOlyua6XRhgvqRpRrUuqtu/Gigyu9AvAFX7ch5nYeoECrbVNSTLslrshyWFrTa/nTXXE4q2jY8Pu+Mlj7tXXz7s33nrNvfbWK+7sa2fcsVNH3Mj4sG0aWC6VEDZSBNJINBUHsAAdxq7ihF6kIhg3fmHKSGiVll0C8HgHC0BUgDjOuQeTJwzA45MggJ7VPwBTTMlRA0bQMgdwxfPMbZUwb8ajkJru35+1Cbqo3G7cYOxK6REIswAvecI7Np7XwHgek4wFJgoG6Q4gYnIwK1tc+fiKu/DhBffhD37gPnj/fXfhgw/d1ctX3PSt2+7BzAO3JL+Ep8gZuDAXjD292JDSQKul1SwFo5QcyxMjk8X5RYHUQ9uChJUvHtyXNDy/JBBkYVwmE3trQVviS6/5NxVJS29lhMEAxB/tUEaV3/Eq73Ahitepe/GoYgZ9YiQu8fV8LsdC1TvSNtDarFl7W/2Vl1LWS9qVPCD5M3+lI405uNj7FRsV/5IUIGfn+hUkWdXU5lx9U71rxdCir9sNjg64g5Kyjp044k6dOeFOyh0/edQdOjJhakIG8FlVHLJwxaBRiwFWgA1ggtSAuguAQioCZDgHyJCg8Ms7AFQMAweThbGnYzyAHhJWNNgAzAgDAOH9SCZNJq4ScR+gBBSi4zpSCjIpcR/QQapjFQzmrQFaJlHpGc8tHTgkLlMXYvFYXLSX+M7PC8xnH5hxBfnBwrXkk20JojzBn4WJpR/SGxKx7rEaRhz7YvNFv0STX0PwmqQtlmW6LRC8r2cskruiPATk8tkYmEAQSUsSFSDV0txsDrUgIBYnNwNYy4vLbk6AhdUgblaS3fzDBUmYmLn7dQYxwLC8Q8oKeRRqWvZLqQhUlcqlcp6XUzWAevGA69NNUL6Q+4biwJZAO1Il9eBpxf0pG2GUZk6sTtx94erBC0cqLSskSg12E6UqVaXAIVBbobKCcbKdO5v9IV0hVTGGVVtfY0sGdfd2u6HRITdxeMIdO33UnTx30h0/c8xNHT/kDhwad8OSrHoHel1zK7vdFwnmiqQDUEUDixSkAJc4zmTjK2LyGXMXQHEd349SWVQjcoyqRM/Ui0sppUCVUgw7ukiAElIcVo2M4WB4YGM5uoaBI90BZuk75RSBeVXxZVUQ4kH8uW/v6c9yXeeADX6ZiBylzlnlA2D1gHEnpZV8sX24MpACtAV2CpOVR1g5npXXASgWvSVPrkvCxEiDfMGij3yJ6yJ6C0akNKwu1QlRmuoBZQA6OCz8mBeGSTtA1dzsFxYGyMgDCKBlJY37d9XhmBag3rsvEBRgLa0qXlhMYoDoLQYZz0o7CFnubT9JKL1X6Xk5eT+lwOS/9yzQ/mKym+/95s3TodqGtW+oTF/fbauSbaBVKOROifl8P1zug0hs5QSXZln0ExdbhTzbi5SFUjm4l/Spk0pLAMU+RoCVH1sIPV+YpwGDmKfAamV92S3jNpbd6saKzcGqb6pzXb1dbvTAqDty/Ig79/pZ99YX33Rv/9Cb7vxb59zUiSk3ND5ki7c2tTTZFyPRkzYJQEwZBgy4wExR3SERcbx3764Y9rwxUyiqATHciGpAry67b/5ZCBfTdSwBsQyMakCYPt/aCVR2Ir7FHCQWr2UidHQYkgBcAFoqbVUivs3cK+IBGDHuxLVNts4TL1qO8l7lkQGcJDIm+7JaBeNX0wLzO8oTA2FUgawooe826Ps4QAXwWdN7rNiONHX5yhV34eIl99FHF8xd+tirR+kceGmzuGsy+YtVYGcHwNymc4wrWHHdS5YmaRloyTXiGu2In9juiRNSFluP3L4x7WYEXqgKTWpTOqOUxRYktv2IdZLsVU9WRtFB6XV6bz8U/RPHyJ/S8+eZ9psXpfR4b1em7skvzyngK3Mj9afDrYq0rcWoOA6rIn0QLp8IbU9g8U4RuPwRpsRZ+s6LUEWeBsXm84nnjxikl6o4UoU8A6HMbIwlmLEjWa0X1gRT6tULrsRrXH1zvWvvbneDI4NucmrSHT91zJ177ax79W02HXzFHT97wo0fGnNdA92uqU2AldVQP38JgwQAC1UgkgPgklr0eUMJb3qOfzrjgEfs1QMC0VgDBhyNLeLuw4yBER6AiFoNIHgUglkDWIAU26SwkC+OPa76+phX1mnMO0oL1cg6AGa8QidAOYnqDwlJUhV8mvdtCSOdk14kSAAZK8AZgRQrWtwNqkCs+3iGlWFOoAXYGGApIKSsdNwKQwvyw5a1uhzy5c60WQwy2TmVOhmn6mBJpq5O19XZ4UGrnrGnIGkp3/kWxhiUg3f1phqMBDgxgfjOLZXnTZXhPZXhojo5G8EK0SwGBVg1283cw4knO+dfJQeVHytR8ZlVcyNOooOyB88Jlce/nNL82Clvni7py+/mCzU7Lp67DbQKucLhjcaai+HyiZEHI/0kb/Oz6GWyd7yTPMPx/HmrG58A7VT1ni7RL/Y/i4GKB4bnVUyoBOOcqw0DKVa0yNUKqBrrXFtni+sREA2PDdreTROHD7pDxybdoaOHdD7pDkyOu6EDw669t11g5VcbRxpQ6CYxsQUH0hPMmPGV1M3NedN1GDJAA+NeXy+O6SB5xDEv/KM+BOyiOhHHPZ4RDu8DAKRpP1KWSS9iyEhRABMgxYK9LNyLm5qasq1CAK69ghbfByDWwxhVjBdjWFAsCySvVGUK6LIiu1dvLli+sPgwakDCMDViADj8AVaWF3d8fty961cKwaQ9qkd5B1euJgWUSEsLi9/KIVHV2ZgdecICwwCkB65o5OEBK6RdSVlf3TD14OzMrLsvwEI1uLay5vKbpNPkectfc5Zn/t3txbNTeaXPds73vdGTCOPRqFoqt9/fLY68Uerg0XZM7vn7OgR6eikvfMfVFM6Fi4pUAlq2fJPLNQ1OvjUdbu2DSEaVpJTf1nUEr/KMAaiwJosLscZ7xirNCy+H+xXd/ikWUnX3bBDZkWRJ5mI0k9OdHf8SiuGaK/cssrw3tlH8j2rQ5XPW49/c9FtYrKyvuKW1Jbe8sehWCytuq27T1bXUCojabBdcLADPvnrGnX/jnDv3+hl36vxJd/jElBs+MOQ6ejqxZy4hAMsz4gVTWyE1YKaN1dvt27ds/TuAyBtG5APzjGMltcbwkaoAI8aqWMkiSg9RDYi0BVDFsa/HIRgqgMXWH4cOHbL9vFgL8XOf+5y51157zZ08edKAjJU8sKDbjSJoMWk4AgbqMistmHeuRgDmV7hg9Qy2/gB47t+bMTBiPcFNATgSDybn5A1EnpEvSJVXrl51F5UnFy9JopLkeZd3BXa2m7DC3YmoMxGUUAH6vGcKAU+Iol8Vn3laLOFk0p0c60dGKggDWZ5p6eGye3h/wbbWt00e19TpUXunzpm1oMJUco1rpZyjhOQv3kuZLLR97mD5tUgvl/vzl/FrxS9uC+6pEx+MHy2msxinEL/iA9+ew3s+XcX3t72n9ubXAIX3ev6bOiM76l+8FiWn6acficTp31WIOxpjlIBWbrX+sD76mFJWmgSomAyfEaG62VGUeS8+syc6t3ftWKTo3Wekf8f8meOgZIfXvPOFVe7MawgjPd8W3jNCFmNLjz9PXUYhyhZ7Gm908hVd9BOP3A1vJPcSsnvKM/sFwAo/z1DD4P/GmlvdXBVYLcutuq1aAVazmHh3i+sf6XWTxw66M6+edq+/86p743OvufNvnnMnzh13E0cPmrFFnaSxlFAzsi4ea94hXTGBFfUUK47fMNC67ZhzFKUAAAPAamnxE45RITG4DyNHcsAKMB27ArwwMkDFCGAhvTwu8V0W6GXDxRMnTrhXX33VvfPOO+6LX/yi+/znP+9ef/11u4+0hSSG/71IWmx8CViZM+mPYuE9SaKBSaM2ZH4TKkGMKMgbJhGzw3Ahv2XjSnwPiYjxK/KVfEE9Clh9+OFH7oLyB6MLVIlItoyd7UamnlTeo2b06kZUeGIrIVkkDytRzOcBMwMvHQGySPmNvO2bxQTihYeLbvHhkltdxgLRrzHILydgzABLYZqzH0eID8aP+ueVqMgDOE+vg4thpOHxHeMN4bvBPQsU0+/zwucEVzF9pCGmrUjpefEdXrCfpTU4+8VvWMjF1+00DevxyYwxnDseLitSCWht1eQOK56PAFqxAm5PQMySkkc6t/t2r5gxdlcR8Lkdj96bd2kg/lkp+aZcpNKr7RTDCN/bRpXuPdvkY7xbuqO/vaSvNCyYqIEVFmfmiqtaUMlzWJA117nWzmbXPdDpBscG3PjkqJs6OumOnTzijp8+5o6eOOwO6Xp0YsR1SsLC7J3PRKnC1Fao8wywHppEALgwcdU2EmR8RlIEgMWkWUATaQ8JBMc1c5riuNcdSR4AFJIVRwAPhs1zAAv/lUALhpy6SgTzRbqwbUAkPbEVClIW6kAACskKx6rzgBmqQQwxkLJg8ruRgZbihgk6E41TlWUsPVSFjHNhYchyT0iOSFis+s5kXXtPnQvb9dnyZtnylDy4pbwgT25KEmXsixXbWfgW03rKYjcy0JKz8SvlBVIXIOZzSzHUCeNntpxTXfQjEEpYj+2btrYpoFoza8HVpTVJXqpT+jz+AC4vaRGWXgj8YS+1tzpVLk9P1Z493hefHO0U953iyHuV3vXlZJTxX0h5rPsevMoJbqyHlYJ7DMIYQ1+buffB71YFrhLQ0vcfQ9IqCWpXCkm2s2LKd8iBNNdKvPFge5a+aBRTWDwWfyn53mLM1fQXsg3mm10Uc89cvA+DCM7kKqu5Yo5imNnkYElVK5sr5tbya+rw5F1Dc73r7O50QyNDbmJK0sbp4+6cpKtzr50xU3bGsZhvhWTV0dVuzC0S6cA6bnEpbDwYxp38brWSHGa85OCZqRg38bI4Ei+ADpB6aO8BSuz9dPnyFVMJwpRRA8YxK1Rju1EEqQjSESgiEXckFywD2QLl+PHj7syZM+7s2bPu9OnTdo0aEFWhMXGFB7MmnCg1pQBUjXgKKJFmOgneAENAJknUH73LwiFPDCQk2Uj6YZ4U3wLEPIDfKTHvR+VqGyuu7p4nlciXAVIQaeSofLM6VHRkJepC8sHnRSmvYI4WHQcAlpU0DGgBTLRV8UcgSZjmLHd2zr+dyQLZJ6Xfe5xvPwnKMqKMYr7IWb0oj2d8zzt+sfHHnyd/FnmKkQWXXVWg8m89CuXeVRWpakFYUnvECI7p36VwuS/ySa5E/q5PiveVZkq8zu6RQTEDd8wcyIe6qzcLe1dPFehR3nl6RDrp9eTp+dh5SHvoGcVctKMexEfZPTt6pzct9/jvVQExPP0zRuT7uCnzRjW1vrVuK1ksbSy5pa0lt+KWbUX2XIOTdNUiwBp0U4cP2f5Wb779uvv8D73j3v78m+70uZNufGLUVmtvbi01YycWqwKdpeVFm1d09+4d6/ljxQZjvTN919afW1YvnPk6bCfPfB/GaFB7ETeY8syMtwa8eNGvZMFmjCxsyz1TeckPqsTdKE1zJeI5UlIcv0KqYuwKFeDbb7/tXnnlFQMtpC7M7CHCAjAZK8LtNS4wHdR5OEDOO/bUKl5bPBUnxolYLZ1vMoG3Sa5eUiCABzCxEsYVATnWgFeuXjE1KyDP8lA7EemNeVJOJc9CZbM6FX5ccS/6MxdqoJHK09ZMxKlDlKXHv2Z+Tcqy9yDCTI9Qer5f8l8pdbsR33ucbz4J2inOxA3NQXosja9/I7xrU1fiz5/7/3qa8REdFURgNcUg7dqH9sSoUPiOvrM30NKnH8PcncypTiTdEu8vw3V6V2dwzexcB86Se0UXyZ97P9Vou/+90X78fjKUsAEDLg9e/h5EjMlPCtWcHvh7MTX6Hy7EA+xI1lmY8ZoX7VwhmSfdExOxCah59YgxZZdkxY85V6xsUddc61o6m13vYK+AadwdPXZEoHXKnX/1vHv1jVfc2VdOu6kjk65/sM+1tDb75YFCuFgGMtk1MnQmwSJhYSAwPX3HpCxM2JGymFxrk0wlPeCIH9IH1oEwZaQIlie6ciVuxHjRxrK4H1WBMMWdKKa5GjEeE+deoQ5kfAr1H+NXjFlFwEIViJ9IpA9JD/BE4iE+gJYx6F3Iykf+DLyYUpCBVWDwIiQYgBTpj+0/bP5VNEZZWbVvAlK28/DVayZpRRUpoFFOBhJJHahOoY6En0mAyS8l77M0PFv01+pWWHpKj7PvZt8P74RTP4oHWc74088kxbyJDkrzRnXdGGnReZ/xv36h4XuYKnUlwGWv6yqe25OnQ2Ip7+orp8LlNioBLcVoIl+TuxIungIlmcV5zAR+nIdjeg7FI/luT/BjZ+bLjuGJPzVKz/dLTyqcp0NkR6yGsR8VyRq0Gj9HYh4dvuxeYHJF0lNjEJwGnzrAQJCsYCYbWxtuTRIWasCNwobbym05dpJobG10XX2dbmhs0FawYLmlw8cOualjU3Z+YGLMDY8OuSb5YzwjblMBMwOslpeXbEXxyMy9Y4v5OWOmSCMAFeqjzU3FhbGPdSbPelNt3osrYUxP+1XXOeceYTF2E3vuRUZfTP9ODDn1FwEByYp5V5iyHz582MAKC0FAimuAii1TMLLA4CGlaI5OuqKkhUos/U4lsudyHE26CmpFS4ueEzfUjmZSHqzzuIfUsrjkx66wsiRfcAAVRi0GVvp+OWWAsUfy0OR/UU1JvGKqsmN8JpeSteTwTVSIqBftqCgUY5G8o9PyED6bRLrLXaQ0hziPrkjkuzV0O+Pou7q2YIA53c2O8hUdL4v8MV49WcrV5lj3dm9jWqopQ31H374RrvZFpVlSnSyZxhWTzAgdAp9B+PBHfjVBdOVo2B+uY+YWJ7dyz7/rHeSP6Z3ttFPMq7/1SZOPpWAnRMkgSOfc98m2s/hEBxwmw6zZhovPOXjGAkWGYeMR4RzGwiZ+SFWMX61sLLul9UW3vLEk8JK0wvhVU73r6ulwBybH3KmzJ9wrr591r7xxzp15VUz89BF3YGrc5mXV1G/PQyQMAIt17+7PhNXYMQZg7Inev5h6lIrYcLCJdeokQXiLwA2zfGPVCya8Xrhw0X104SP3cbKSBaAASOxEpDMeo4MqMVZAINvef2zMwOqtt95yP/RDP2TWgQAX97EcxF8MKxLpID1xDtW+1IOiGCcb21JYcTyM8mQ+FACJ5SQqU8zO+T6TsGMeIW0iZd2561eo59ubFSwDy+O9F7J4KS4GorgQV09pniofwrPic5E6P5lVYT0WhpKirYOjd1WnFbpc+NlrhBnjWX78rFDMg9RB5dchnwNv8DwgXqrO2y/wUK4DP428FRf5r/8RMh1f3iekp0NdRz53UR+auHz5K+XjCEZwfKPZH/z+hGrFIwFWpErpiNkH2bllTuqSTAyZEZ95bhyu+elYY44M9deZs9DLXfzvqXgePrQjlb8Z3adI9nmrNpY1BkUljCamy1fQ6GjtSFgmZZlTKHjTu5FhG8PSH7fFgsQcNzMJa1VAtaIfKsF83ZZraKmzVS2GRgfc4aNT7twrZ9zrb73qXnnznDt9/oSbOjFpk4hb20vnIRE2YML4U1QFwliRkuKaf5hsY6bupQDGjvxCqw22FTvzi5aN8eKXuVYffvShmWtzzj2eRQmrGqVpztK+A/F9LP5Y2YIJwhhbMO8K0AK8GNNCVYjaEAZcTgAWQIGKEKvHaPm4V/UgFJk96YqgpZibZMXYns3BClIWEimSFHnK+NXlK5dtfJDxK+5XAvQ0D+K39hI3vwKKBy0A1YOX3kteJRjue+tO7z8l22urocHVs7RTowcvJHLjp/pFoxPCsSiZI77RfZaoUnrL8sJOlUnxCNmjwAe4jPnIub8T8rQIXPDayHODjyw4IyuMp0QF917HVsPhcFVCGWht1W4OiQE+wqTivREJLh5DJoRMsfyVoy77illsNNZwgothkNmEEH8+1NR5Kp550mtltP3OdioP5VkhHy9SQMPmF692d1BZ3uk2eW1jV2KKG4AWqkBb2YItK2pcY3OD6+hqc32DvW50fNgdPHTATNmPHJ9yh1EJHp5wowdHbU+sxmaBTMg6wsvM2MU0WcECtRUAw4oLs3IswLrwcMEtC7DYKderBHGsaoFKUJJKGBfyQDdtE41ZJ4/zmTAhFstA3qtG1QAqvc85KjckmDh2hUoQU/YjR44YSKES5Mh9AA3AAkBSIt1RwvLp9qt5RNDai3qwEhG/GEdAku9yDiBENSR5izoQ4CJ/UAkCmtXGrx6VfJ0BsHy9wdlYW/YcwJKEaCb3CbBlPjxo1TcAXPUCLcCLCci1Zt4e67ZJacE/x4QbfAaJtKcOKj8mlCIUlJxybjnLH05l5fmuvza/wXnAKnKNit96QqRPXazZdDuDVm2+Zkg+nxpo+YT75FpSASu7CkRGUaG3ArNiXorNAVJDYEsLenMR1QLFd5NQi2TfC654sChYNMJb28lLMdVpx4efKmGUQc3y1oBy4WepDwfyKf5M4YpaUD8YCXN4WJF9dV1y1bpf4BbgqmuodR0d7W5wcMBNHppwp86eNFXg+dfOuuOnjtoSTIPD/a6rp8s2ckwpMm6YNj39dPwJVR675zKnCqaG2XRtLaspYECAGnHD3kOtFY0IsHpD5QUzzpYYWqsusUQGX06+YXpnvX+5SEgrgBBghdk6AIV0df78eXfu3DkDLuZbIYHtRNRjpD5AChAh/TjOAZA9G2IkcY1jWBGs4goUPONbhI/EiSOvueb7SHqURTk9DmAZKfp82wDJOhlqszrnnj3mmbVrpkt4ULMjy2AEsonHAiwsHxtZBkr5WicQi+Of9iM8OX/kLR/+Z4t2K6vwvCRr/IU9qfA6+WllJN7qDWLgvZQR5cg1fDcEqPd9dUkCMoYazp8k5dyVfG4X0MrX5IZyucJTAq00kd7FO559knkwDio1mbWRrWG3Kaa5ydbsEbgsABiMzynLxOCy0yR8KOa5MXU7VgOm4k0rixI/XMQb6fknQ/5r/rv2nzQGZxTTljp5tKP+0fA9eSaOGbE5PCk7GeBnKSbmShlobS3ZUkyF2i0zUe/v73OTBw+4U6dOuDfeetV97ofedq+/85ptKYIhBvOuGppKt02nPKOkAaOGkWLdx9jTLUlIrG+HdAQ4MafIm7H7jQEh3oXpMufq4sULNnZ1QcePr3zsbt2+Ze9WMiaIlAJWeh4pNthyAgSYLBwtAwErTNrffPNNOwfI2GZkN9oUAwecMAoBoHERtAxs9zCmFeOIs3ITaEWwQhLkCIjxLcCJccG4BxigFQGL5+WU5kf5d6JL71cjQIl2a2brgJYYn5e2/M86RLRrPUOC5ogKMxLjnqxP2aAOTxMrmgRTfVMRql4rhCQevj7rZtF9piipw+X5UCEvVIrxxJ/xz05CfvIDmOC9LvBb+C7ghdCg+5Sf5Xn2sgVQShW+/TikbvSH+spUuCyhDLQUqyFF7Ga4erJUJUFZhmYEqgNM9MSUYU4Zpx9HspT7bCbooavYKDzpuENeZsdtfrgR3Xby/tNnlf19UuS/7nMudaSPuJY43SsSvnjP/+xaHqziGtOhd6WOwpZfkZ18RUXT0t7sevu73fiBUZt/deKUpI7zZ2wNwZNnjpmU1dPbbVuIRB4YpSsYM4vcmsHFfSYLJxZsYuQPH2IhGNe3Y1UFTOFzYnx+e3hAia01rmPGLgkLd/36NQM/1Gx+zcHK0kN08TqlyADLCUCIKkHmXwFOrGrBpGEcBhdIWRhkABa7EXlAGkhvlCwBLKRHAMszg+3xSClNAw5A5dtRwuIeeYCURdhIoAAWeRTBcXMPgPU4xPuUGeWIVaitwAFohXyOKmfiEV15uaEitDlmAi32T2vQuQctuAK1kbBCXHEvqTJlWVMs33gWH5GXPk/ht5Gv+lVtvAvnxov1o+NggfBPLjuvQE+qaPK1V/SJnSUteTiomD2WIUZVqpBIq3tJCmlDZu5aq8aJ5ZD4F6uE8zPoQvISQzXpK6gOLaOtcRQlL6Mq+bn9QTWPVQP4VMkkK46Z4xfJn5EL0XHLTxam8dcojynu4C/P0j+btkmjbdAoh+EFixXT62Xr+8GhfgOrQ0cm3ZETh23B26ljk25sYtQN6FlLW4sYZxg0J0yVA5IaW1cAVDMCKsafcB6k/IaKMPMi02LR3eIeWbyHfxbE9eMxcUNG1Fx+RYtKQLUbRSZdjUFHsMJkHbACnFh6iSPXjF0BVnsl0kNaMb+Py0fFxXl3s2wsJ8AUF1WCUcIiTXyHMAFxpDjyKq7+8dRUgmVkkpaAiLgAXEhc3KMWWocIl4JWGK/keSRUhI2S1AGsZnWAGhtZVDcuD6dwVG4ZEIa7Rk82Kc8wpQnV+bZMKHeBdIpXc8o/JCeTouigmkQVNVpRMFAew2iY5Kns94sUe81UtqhBCO9pku00Uqhs9p6BluIzlKt5TPVgklcpld/2Fc9XRH6GWGQODLBBrl4Mtk7MTBlHr1/ZanOEsGJb25TTEWa7kYFXrMyEhdNHIn82pu1jYBm9Lbf9s+A5uGeTLHaKP/WpaNXjfxBJM6dL7/QPoBLD8ybtTMjVtR7CSNi9dnltWY6V2Zdt7ytXWzCrv+GRQXf0yGFJGKe8OftbZ93p10+5Q8cnzRADk/eUyHvWvmNFdpZhYnmgm7du2vgTi7ACREhdqCBhwJixt7a22+oNNIoVARmMFqBiYrBf2PYje593kU4AO8p5J3pUhsz4FONUGFegAsQhXQFaLNMEoO0nbIAJ1RzpYSkpVHaAyU5LSFUKn3spYBFPHMBFXgCMgJUfK/TSHB0E7ldSnVb7RupSqnSvnOgApRtVYuyBdEX8rLcOowSsUCEijekcaQwGGskMXwRaLa1Ntqs1hjyYvlO1rWWrvlobt/L3dcDiltT/zxRVTbIeWHklRxH5xjQWAIvyYWUbOqvw03Xx042CJH8WC8htSWgouBrxX3YYhxc7CREAmUrAgxr5H/msDz6j3erKXsnvNJLrq2T2Dms3EoMbqtl6DNDaMa7Fh5bg4PzPX7FWGhZEWKg1tDTaZoF1TXUCMTFbIX6+hn6At2iznoJ6BtY7UMW3hpEBF2nRf30Sxp1lrFXwQHgqoezJM0sWQ5IVHAVnToksNlv/n+RhXWUWVqQbsEL1pvOC/NMJZrAV6WrV1g5cta4BmzQ2tja4nr4ud+DguDtx4pg7e+60O/fqGXf61VPu2NkjtshtW2erfScSvWpWZF9iCxFbkV09/nt3TFq6IeBCWmLLdxg2Y2dIZjBdAAuTdnrhSAtMgkUV+PHHlwywWIkdpg+YIYXB+MqJFEfGWt5gikzOU7UGBQgASnEOVjS4wABjYmLCDDLickwppWFDXJMXAFYcy0LCArRQ2aGu203KKo8j1zD0dBwLB4iRH6ZCFWCRTxyj+pHvlMcvDTvmTbkfqNKzankH0fZsp2oBFt8FLOMkaBur1jllDFARZ5O0bGyrCFoAM3uosWJKq0CrSQBmFoT6rGLifyE8nVp8ogvV/jNHJLuY9HBl5cQR7gAPsOxSGfkOhIFWJl3J6cdiAa42b1qu+kbVNfFdOqU4tC6AF8CFpKWuiJe4FGZG9lm++8TpYiWz9wy0lLSugqudCRdPnLJKZheJU/JRB2It1KQK29bZ7jq7O1xnT4fr0JH5QK1iks1tTQKzBmUo0pgHMrg36izTy0YXegKWrdk3XgxKk2LgxTGcF5+Sx77CRmgDvNQZVk+rkFVaG2zVL6/8YyC8RfnLuoCsHTh+cMxNTk24qaOHTDV4cOqgGz044tpVNkWVDcC3mY1dwShZyQLzdRinmbHrekH3UVOZGbsYlrcy27KVLQAx3p2dZRPC4qoNOCQG1IFMQoYR8m45g/UMK6a7OlVizLwLCGBQ0d/fn23YyMoWUSXIvCzM2QGIlMoZeqQIWAAJgEU6oiUfUlYcy6pE1Ro9zDwCVvk4FvkHoMf84puAZaVvVAt/P1QtDNKN9ITkjjMVoeJngKVnperBeBSz1L1IdGQwd0c1iIoQSYtxLhsqEMU2neX99ux/wSlNsFp0ckkOlZZMzDPAyrd7AAtJyzr09F9VpWvFR9mRoUkdVcau27taxXPhv+06tlnnlPsNEiRY0YZgKQOjGl2gHVOdCFy9LA6PT4VcZbP3DLRyhdzQXNPqo0taSSaWEIlSaixxclROnG1hIMc+OTBCBvK7ejrdwHC/Gx4bFpMcs7ET5v2wMni/7nf3dylj22xZoFr2X1Lmx5Ub1s2IYMPUhVa5yUHLRUVMBZWzUo6RrBbZ7ZRWjk+ffBqy/pMqo5enfCX21Ud5KqdctSNFTBun0qJSXV4XUKAO3EQduG6Vt1k9W8aojgikzpw95c6cP+1Onjnupo4fcuOHxk0dSPmkhIQLYPmV1e/ZXlfTxqCnbWV25mKxRxIm9azS0NjA5FdVfjFhACuqAlGbsVYg0giqQBhwlBSeJJUDDXWRZZkYw0IliJEFRhdMHkYdCJDxvJwqgVUkngHCAAiSFY40xjEmpMWUUVei8vBNAhFYIekhESJ1RcACHAk7qgW5rpRv1cAmUvrN8u/v9CwS9wGhqB5kl2XiGOdk0VExySssxWXWgzzXfb1tYcAPPGh5QwwDLczexSyp1fjiO+nEZe5/9ihNf2z/lDEY4nksRFEZYCmPTXVLRwGtFLywThJVs6RaAVJnT7vrGex2g6P9buTAkBufGHFjB4dtcYCB4T7X3dfl2jpabQcH3kPiMp6teoijftq4F98N396tvu2ZCoWKZu8ZaCnlTZOTX14NV/smolmVwVuC9EfilMgIXFwDPOhNAaKurKc/ahNXJ9TbZzsLGCc73w6MAFzdrk3AZTrvel5GV6ve29a6SQ9RXYj21XoFFjEfDYuD5+67knmrlp5Pibzak0hRUcPyTEprlkwhdQSsGqcGT+bqnjEVMYk1QEtgtVRgZ+FVV6jNS3plOaZOd2Bi3J0+c9K99vor7tXXzrkTZ/0GjYPjA5bfKZGv7NXEZGGkqjsCLFuGSQx6WqA1c089/vlFY1aAVWuzemxyjQ1NFj+WGILJAlaYsMdNGWHyjM/sNO6TkjGxfbpISC+oBFH/MXaFShDQiurA9nZJlWqUO1F544QRA7gAFSt0AMgACoAVjSLSOECEUWQ0pc8g4hBBC7UgfgEmJCrynnzkG4BXJcOLvTKQ8vxJaadnkJe0VL/UGSlKWkjVaosGWHIAlq69pOUd10w8hpibRzoxeW9uaXGN6iTVNdZnYypWwaEYF16To8bb+WeFQlpTwIKNcqSoOUJ4I28Bqg3l8wZ8Ef8AVlO9aa46BFi9gz3iuQMSDlgsYNxNHobvjht4AWS9Az0mcfGOSb3hQ4AVZea3pIlffbKksr2kkLeZvRto3bn89SFVhaemGqSi+QMVjt6XHxS0icPKTFR89KowAOju63b96vUDXsPjQ3JCfR2ZC4QU1jvUa2qs9q529RRaTHRFzDX+rGKxH98AuHC6tiIUs49Zu1sWP2tg5SlGyqeFn78XK2/yKyg/ACslPVZc71AJblgekWctnS1WKcnfyamD7tiJo+7kqePuqI4Hpw64gdEB16pelnUu+JLKD5NmwAqmSc8exnlPQAPTZKt3W9mCFdlXsBDMq0HRG/PMn3EMAAu1IRKVSSMYagSJBPXWtrErPp26x6AIEAAWoIQ0BUgxdoVjxQtM3ZmjVQ5Y5Yy7UkNF8kwlyHQ7//TdSHtp7Kl6ENUgjJ48Ig/JL0CeI9fcB0A+aWK8xCxRVTeQttYBLUAJtWCQtuyo+uCBy6sH6UjF+NKJjZJWS2uLrVTPyhi19UwyVj7pjzy0ia7bs/KzQSHdtPd4Ec9jVbIr5ZHlN/nFNdmHdNRYZ50BhlsYfkFz1Sd+ijAwPDroRsQHcEhZ/UN9NraNyrCxhekHuSAceDsCUzmKt/h2YZ9+4iQ2xhqElSWthtU8up9Fzp84kTg5q6xWsYsDtt7SaE2ZICYlicnGtchUMUp0q4ATTLVPGUjGDoqJDilzB5WpnJOxUXzFgKNGkhcAaIYam2o4OnqpK+SqFSz/PHMPN/ZAsVQ4PqUS2oX8V0mJ/xlwmdNtOZ8i/XSDSmRgJSaxJkayvM6GjauCq01Tt2Ch1dvfY6uws5vwqTPHdTxqGzci0VKR2cyRMYVI5CMS0PzDeWOSMGMcuwk/nHsoIFsOK1Oo/yCQAqwATSYOMxeL7UUY28GSEGYex3kAPZj6rurAWFR7LbIKBAAgsbCwLeNVqAEBLdx+VIKVwAZmjZQFiABapDGqOh93jMn3alHz+qkB5BfgSN4BVnwDKYtnnwZo2fQJVFD6Ppt0UuaopLiXSVoGWHLbJC0fX68ebDTAYiqFqQib/LiWaWWUXZ5BwohDGkMW7icvn28qq4fpdcwb5SedASyr6aiSR6w2Qn52dHW4HrX7gWH4KIKAnKSswZF+1z/c5/okdfUIyAA0pCsWFcAYA0tC8hyrQ/hJ5N+U9wYGNZRj+L6PSmk8H5lyrIWbGwtXGRloCUP79P+xJC2iWSmqMSNJmN9WYtV6hEvLS255Zdmtrq0KyNYMYAAuJAD0p03KMDYVZFCQya2MaQ1J6mKMiwmtqA/HxXQBMaQzgM7MsJUiVIX0+my+CKBFhbd6nbH2cE4Ew0NFHglru5QVb5Q/2ObxqZP/oipH8vN3Y6qihAVgYR0owFhfcQsbi25pc9lt1WxZr4nJwAeUj6gD2ajxzXfecKdfOeXGp8Zd90C3a+locblkdXYMXFZUXpisA1ioAFmAlXX/UAUuSrICsBi/am7ElL3NYdJOXJaX2ctpVkz8prtw8aL74IMfuAuXLrqbN28Y02UMqBJTN/LF5B0UzmFS5pLfXgjGj+EF41hIVRhdcASwMHfnGX72Q9RrGjDAQXoAKgArSlmASXkjjkw2pmMnSv3wLdqOSbcKm7JA2uUeebgJSJSB1hNjIDsQbSzO0zJH2wvSFvXQS1tFPhDnaQFgRdBirUdM3ptdW3ura5HEBWghZZrUqzwwvQntWWniZ+W+t6J/gciXZzHZuiY/zCl/xUcZu6YMWD8UdSC8FKO2vsE+SVIjxj8PTB2wHRpGDozYwtf9aLBMsmqzsS6EgDpJZqgEaf8bzOek8yueTX0zp3MALNY7H4ft9W23Ol6NamrXbyi4oXCZkbXQQl1tm772VCQtEkGCSBiNm0bMSggM1GMe/XD+oVtYWlAGLLqVtZUMwFikFYT3+lf1EgRePYCXpCt6CKPKbKSCwZFBk8awOERPW1ePtVyQtuRQQ/qKnhZ3YHRiquHMXHXizXL3aRBN1f9X1DNnSfGPlVak2tjb2jBjC1VfAywGX7t6xbSVf4cOT0rCOuFeee2cO/fqWVv0Fum1tatVHYeoGgubNC5gHbggicqrpO6KMQNc3uBizlR+MCJAEybDOBaS1poY10Mx87v3ZsyU/RKm7HFjxrvFuVfljNYoLZCQRpyVVnwWjyJfijsTKjZUf1gKAlYRsBjDqgZYlRphSjBh6jSSD0DC+BJSJOAFuJC+vQBTNYqMgDwCELy1pd9/jCPXtCvaV7W47paG/RFxLY1v7CQxlkUc6ZxGSYv8MUkL0DJpCylLz4LJO4AGkfemHkTSkkMyaBJosYiuWUzWoEHwoGW9er7ra/1ninzul6abfLB8UV5a/pqUJSFAPXDGBdFEAUiRdwJUowIvhmCQrrp6O722Sh1aa/v6U2jGPwAqwIl6RnvF8Mr4tjpLSPysG4r2jPHLSvUs1u1HAa7uyS/P6a2m8rlavpVu5Zk5OWfnj04+P8srNBUN0GI8A4sngZVv3Letp04Dv4XVmRr7nXt33MyDGfdgTj3IeTVIgdnK2pIyby2YZqtitzRIqmqxQUQkLAALB6AZcKmyo2a0Sk5hon+l4ehYzNQYxzSupfF+tqkYV1JkumvrZVFh/cTBjfy6zb+oFfA3q/Ej8qMGQEIFoI6eOGwrtNPrAsS6+rusRxZN2umxUVlt7ErAhAm7Z5QPrMJSiSlPGJTPXzomquTWMVm2zgh7ZcG8b7NAro53E+nA3lVlr8hQKxWPqBpgQbsxMJgie12hGkTSYl1B5mWxYWOldQSJV8W4lRFpIC9IF2nFoSKMgAITrxTOXhsx78LkCYc8I0zyj/BhIjvm4xOnynHm2wCSByNJWOYCKG16Zmp+5KxDFQAtGmvwjPZqoNXc5FWEzS1mLUlHozaClpiwQpJ/AV1M7yeR7GeYSL6BFW1fbRY+AFenHaN5amtvMUOr3n74ZK9ct5eouttcsyQqM7CoczbndW1j1S2thI1ZH6J+vm/j1Sy/Bp9mVwXWDLUOqzqdqaaEzsfTKAqV+XTXalOJtOVBK1fTpcePA1rUZlzsohvBSPhRoRFXSSCLpF6/dtVdusiqBx+5D37woXcffOg++igsiPrxx+qNX3Esrgq4zdxnjsucrdzAhDibBAt4dbXYYCIGGkhc/YP9Ys6d1ltjEJeKboUZGgmFC/nIhr45OV3QuY7bVYORzFOZ+zQoxNwYHkXHOIfEd6XL9M1MFt5YccsbApTNJYHWhmtSPvUL0A8eHHUnTh51r75xzr3xzmvu7GunzTIT4KcjkBLA5zdpZL6RgCdU2jvTSA9+VXbKFHUgklVc3JQeF5IXZXb9+jV3+fLHNlGYssTC0FbEUAWvRlYmSpuVC6RsthRb+eiMa7uX+TCijlUjwkO9BGABToAUkhYSFkYX3Cs3ukgJhpoCQjnYkB6f5mmbSExjjkYR1Dlop/d3I8qWbyDNWQdCZUL4HB9lHKs8PY9OZelQkMXxqghKscPId+UkbUVJCwmeo4+7jw8rYABUjDtikIGKGYtJdmWm02G8hJ8CM2nLAvWvl9eJF5FKqg7ncuQJBhK0f1R4gi/Lx2ZJTR2dba5H7ZvpLIMjXgXIxq0t7YxV1dkyeeubq25xWdL7wwcmNNgqNmq7rPN5SXzYFqoWn/7wBz8Qn/6B+0h8+tJFry1B6KATy8ICdD6skI18RJ9ImRTclULOlYxrWWv963/lL3xJn2v7O3//v/+f7e7+SGHUHFbo5xTNo7ouru9jcbaczQZrMZW23mLYU4nt1dnrB2ZIb962WleDpIEuLi1ab39dvXebg0WvTMVCBaYngdqAte+Y/wPzJJMYGFxfk18zsVUFx+mcOGDFZmaaNlvcE+8UszZcleR1LIjSAvFU4vGpUxZXY+ykwatMNtXw6bWyNiPLXem/rR7S2FzvulEHjg65Q1MHzeDi/Gtn3OlXTpq1YE9/r20lEidwQqywb9vgqxfP5N44fsJ+VZTXsqQoyjGCAeXAkbKhXFlvkPlaN2/dMJUgY1fZEk7GYGM+llNIG6QTzv11+G9pTu/6I412J6KOwPiwFkQNyDwsLAUZz4qgZXVnFzCx71fwA3gwfkVHK5q5A/DkVSUwiWHs9j0IP9R1jtYxUacAySq6ampB/Jc76PHBinCi204Ez5qB7e0dpoZtaWmTpMTqHerYqBw4bxAAxb2zWoJU5U35fZusralzK8urbuauJNdb6s3fm3MrS6s2Zsq4GVKWTegwY5/QjkN0lFJ/8oKSpS5kv0+r1yaZgZsAy8aw1JYbJT0xxo+ENTg8kM25Qg3IeBWrXrBc0xpzNpcX3JwEgvuz900TMq0Oqs25VCfMHxkK8NIV9xgawEr4gfg2fHppUR0n1UN4beSRxC0rC3/AyuqC3PfkLsltbxhV6Jd/6S/+aKGmcFPY9H645SUt9Vq69L37dufRiEjQrfSLnYWMFSkVaipCLDG1wtraakHMK39/ZqZw586dgpC6QO/0xvWb6pnD5OQwgxaz43hD7qbuwQBRMd2buSNQk0i6suDWxZxZJw+Ji8FDLA2RGrq6O117h0TfVra48NZvMFS2TjAmQsuKjTccPIVMrkipx5KXPjGKldScuh6WDCXHVC5BNaBUqkTzrk4Vt7m10XX2trmhkX43cWjcJg6jEjx6YsrUgl19Xd7iUr0ymBn5o/LxPfp5v8MugGWbNIoBz6mCzpsOezlTCeJgmhjTYFiDrhuAujXtF7tlGSekNAAQBov/SvmXVPFt5FNMmnWSvLobWEWCYcd5TgAXc7OQtlj8FsYKw3xUIj2AB3mFhIUzYE+krGq0G4BEsEnBirKJg+CMldEJIA5pWBGgymm37z0psnErSVsbG75uWPyUBj5PHEgP982pzpXHX5hlakLKhXKrZ0wrWBBClDv+o7N7yfvVa9KLRaQ45kXW/gsCrZqCVwt2YMTWIb7YaabrftyqxVYUyufUZgVY84sPbThm+u60bfVDB9OMiAIv5hivjRfriIrwjsDr/sw9GzZYUZ306mmPQyX5/wSKQtV5uqaQq6AefHxSjGvQ+6wkEQVdl4uuEM+ZObqsyruqirupHlSBRhh3taXnGnv3ILuZDyuzrqkHyyaAANi9+3eV4fOmCrM5Xo11NpbFYCL7OmHa2dbeZtZHNTVYHelHw1Hh+sylBelQlfaa2zsG8kSISuArQjgWBDJ5tu8o2Cz3dUmWmKGubwkUVBkbmusESJ1u9ADGFgfd0VOH3cmzx9yx00fcxNQBsyBKJSuISs+CteiyyXukpdL5PyvGiCwG6t2SapgOjBQmTTn5zsYNG5+EeQN2SMv4q0qWLP0rjU5C5iGcBU8UHRHg6O/sSEgqSFuonVARYtKOA8C4fhwpC+AASMgj8gpHmgHocqoURjnzjZT65Rl5CGMApHCcc8/qdPJupTg+Xdr+PQMlAZFNOVHdtHjSCyeecjxHleT3zfNjzdxLic4mQIVExhF1F6s98DlSa8w6lL4dP+lkf2pEQr2zfCA/xc/MmdyAitWvLtTe2WaW18xnxQagiblW9eIbhQ0bt0IdCFj5bX/EW+Wu37ipjua0u3NH7VfSFMurPZybV51eVD1fthVuttQZKVCeaEySurcL1Squj4Q1eu9OIecGw6WRDyjnetVMHtXknZgjYQFY8zou67hk5/46dQ8Th7UirdvqnfXOMIlfWTVrNSap3rt7z5Cd5X0YG0GXigoGvevMg3tuwYBrtQhcLQBXu+sUaLG1BuuYoT7kE1asoZH7ho7JbLEaPItkjNr++NW4XKFWrkbpADT8CgSrAqy1vLcQRPJs6Wh2w2MDZmxx6twJd+61U+6M3ImzR93YxIhrbS9b7FYVHibLVvZmTCDAQSVAxZ1RxWVeFvNu2FGYTgBqHfgHjBMGjQHNxx+zssVFU5Fh2s7gLQDIGFdFCpnu0+XJzznzzmqUamocYyz68o0VD/Foj2J4CbOPxHVUEQJc0XHN/egnJV8/PFV6Rj0CPAAsr0b12+jHcSaY8X6JcGP84zc5xu/B/HGe0Zcyeag8npF4P03P0ybUv8SRuFJHUOkBWgwPwOg4En9T2xt4eeBKKa4w7ocAaiVlsfIC6cNR9rH0k3TFx5Wz4bknawP8hfTFemGOMsaPnmGExrSBDvE/LK7bOwVYrSyJReddHc1VNCJ+/MoWp77MuJXa7mVsCPzcQoZsACvmXtqaoep8FLb2UYeIY4gnEVNcwZn07n7ohkIoGdOK6NemTHkMk/fcmsvlZ3XC2oVsJIm7lblccl58dkcO4w9bOopspyJnwCXJC2YA46QnT4YCXhhnoHZivTt0sSury+o9bJmaC3UXq2owANmGirDZg5bPqQhYNKDSHur2vNxrAT1KGeyPzAABssL3HZwt/dtQXjF5kEFY8o4VsZs7msw6iPkXx05IwjpzzJ2QO3rysK1wQSVOhvOMsSAtWV6L4VJZ791DyvJjjHGTRvzBFAEuWgbMiPFGVm5n/Ma2wb/iKz1bklBuhFuJucYsMybLeXR7IjLB5wPHvRDfsTFQMT4/Bqqeu865t1cqBwTyI0pZUTuA45z75aC1G6CU1kVP6TvkI2FWAiz87RT+J018knZMHpm0BWgBSjGdof1ZmuyodJWDVi11DdCi3OQEWDGNMUXU+fT4WSADrtBYyMu4EC7n3EWFijqVoREmB9sE4TY21GS+lTqaW+s2vYjxK8arbtxk66Dr5syI6A6T/Weto8rYdQZYMJ29UllVDOVDAVNx911YaqfTCrIiaD0OKSI5SVW5azp+X+7buvNtRf47ct/V89R9R+7bcu/Kya+7KvdAbp1QlPkqh8Ja6lTp15V5m4vzS3kz3lCmYoqJm3s465Yl6mKejWk3S+pjLYfpNuIwA5KsT+grvBwNJ/T2OE+pLK/LKH26s88nRb6CeiKqNHJvbOEXBkbMV5O3eRVUTlYNGTswaiuyszL7oaOTbuLQAZuP0TfQk40JQDA/DFzMtFUSAipBc4xdKY8XF1lZnYFvmIoah6Q6pCaACMZsxhbqSDDOyJgVqkTe5Rmq3nKmbURyqmRdCeOxU+/RmmJ4ZIfEWzlVCToj1SVz5GM8fxTiPdIXQQvAN6MhHUl7cezu8SjGL8Z1v/Hdr/8nRXzXAEl1xktZXiUf1fL+uffj3fa00V5R60fgshUxkLRCIUffejOcfQYoVvAA3mZBaYCvvNWPPKPj2mBLNTHfrck0TTZJOKzRigX3wqJAS7yzqP737XZtxW8pQ7lRHuVuB6JgUamgNUsdvFwHIwQT/FToxe5Cm+6KqzimVcCI/JFJMdu47/I135dY8Nty/0o5+K919zfl/o0y+9/Y0Zn7Tbl/Hdy/lXtP7rYcUp6NdYVz3EI4LsmR6C0x0gI9AERXMhxGSyFg6klKACjUhHE/GOYgIC7Tu1a1t5iij83UFSIKO/biMqpYRvhJ/ZW987ik4GJcfHy8Y/yKhs2yLKsba25lfcX2wGLDxnztli14yyrsANXJsyfd6XOnJF0dd1PHDrmxiTEzeUW9ktL6+pqNIWIBZOAjaQl1IL0s9NcAFmNXcTAc8ED6RYJivhX674sfX3KXJV3xPlIGZq9U+opkWVVMkwLPsrgkqwvRD+SPPM8aj92BUj9Ff/wvb2BcAyLEDUCJ40I4mOajEGFFCRUHeEXA4tlewy2vdzHuWXoTV4ni+8U646ma/8cnwt09bADKGKryHSmKFRVM9RvKB0fzA8c4hqaYESkx0EpcTF6MQdkrnw0KmUDarWMAL6OuKW8Bd7PKFM9jM00sh5Gw6tSpZQybRRZWVqPREEuwzZgF94ratVlXPzoxaA3vhlfPq2wXVMKLOnINQ+A55/Dwna2TKtCc7TxS6AuXRqH7XRjT2RV/vm8iD+8rPj9QDn5V7je9c1+R+21zLnNfkQO4ALCvyn1XxXBV7p7cA1VNSV2MreXu6Vl0WDUCYGvoVTF9ZQXx2QdzxnTp5bKKhmPysaC3rqFGwCXXFABMBQmY1SAfK6Zs7W7SVqz1VATqQtLoS8keVnBPjnwUYphJ+GLi1sABLfVa17bWbHX2DQTTmryrb6517d2ttsjlsRNH3Nnzp21bkaMnWfD2oBsYGZDEmW5eWJCE4K3QSiSm236VcCoxRheMl2F6HM2VYT50DuidMZ4IWNn8q2vsxnvXwkMNVJGyrErYjJ2qDOxEzq4zj6L0PPosvu9zyOdYPIcq8WoadQQsgMaMfgLIRFUeeVyNKgELaeXdCFoRsADC3cIrp0qAE10Ev+in3MVnKe3n249O8RuVv+Xj7uOP81KWjmqjlKP9x49eJ7rMNSwPiVShwWWtZY4kEz+8z88uoPIXPwPk806dsSBpQYBWg3gdUw7QMDFPlQ4744N0GNDSLKv+MwyA+v/+zAOzHUD9V5msBBLHdWldE5H7ABbDPPDqu+YKybl32Etg04Cx3r5KzHYeyT1Z60FSQSRAUcCF8SpUfrjrFRxjXiQQvxeDw25fLsfxoppjdNj1fyT3sRzvIXHlmYdFrx6JgExfEcNgoiK6XcZrKCR6F3WNchzN+shPTiS6sUFxLOZeWhifdCtIKwPMyJ8RCxo8FZMKZ7s0q6PijU5qXWtns+se6LLtA8YmR93kkQl36OghN3HooBsZG3a9/T1mGRcJRovaD7BCMkItaPPizIBgzpgvjBgGHyeIrq/DnNfMBJ7xLow0mGCMSpA5HbGnVlW6SLN1N6qS7YFFZeelVPyAci6clRLlHCWjCNb0NnHR0q9i3EXlgBAJYEpBkCN5B2iRb9XCexQi/p8kRUCkveDitc+LND92iBePaF/E3eIfS1H/CSLettPKecxtnhiDyryElyJZYNvuvrBEamM9L/Ix8T3dQpUKSAFW7ACNmhC1IKpV8h4eQp1lXhVjVtR92m45aPmyrinoqNzN5eW2FPyWnqDz5phmN5oxeDm8HV4Oz075euThl+WwYcD/votL8Z9hJ5Jw+Vig5XPv0YkEXFcg78pJ6ir8tjLo33Iu9zuqzEhluN+V+4EcmSNsUgEoo5G4KAS/f48Yupg7PQoEqtoGD1z1BlpyGGMwpqOAaSxmbROzTvd8OXhnt7n3FCl+rfghqqL/0RD5MVjNyhRrkiKRsGxZJoEWaWMlkKHxATd1fNJM2TG0mDxy0NZjZH0xTP5Tsl6WmKufR+WnEgA8GFIsLfm162gEZq0lkCd2MOLZuVlbXxDpihUuMGtnZQtAj3cei4pZXoH8g1AaJeTvpS8WC8sz1lICQAATAIt4Iy1iko+VFOplwGa/lIJWCliAYyWQeVzg2el9nkX3uET+AVSp0UpquOKzl+/s9q1Ym/XLqngsT/3nXoWyKqXom3/Fb/r//ujP+cpngcpSSZnbT1SjcpOkBa9jugDaJT9dAKtL3wbgmaj96YRiYAH/ZLmtKh0sgpVUVJAUVVjSxaKOqPg4wreRmGg4GN8BSN+S+x2535Jj2ActWrxGw/b7ch/KYb/gi20/VHBzjZtb2fYLHrRyuS6X39rvMk58fP8RKKU7yrJvy/2GAvqf8y7/r/Ou5jfzrvY3lNX/Ss9ZoQPgwoADMdNymB4GA4abkgTMqXeLMyslpcgXoBqfQAvVYBzMpXC9giIr7iKpTvjGFJMVXSR7aE7dkArOPInK30/DCIRnOZ74pl16NF2/KpMtWLklhphXj8j55aswMGH7gIOHD7hT546bOfuxM0fcgUPjNuudeRm2/1AgGCzjgEgYjAPenma1ipvGtJGwYLj01sijxgZ2GK43Bojkxex3m8dx5YpNNbh27aoxfMKrlKxtlGaBOf2LLlJ8lnjMbhkV70eXPlPWyxXTWw5cEWBID1IloI2lFI5z7pc33ErgF4m8IcyociT/OEYpqxql4FLJ7UaV3sGlVH5dTqSr3JUT9yJYIakzponjOl1JZiciWOZVMS5l39CfYhuOeIguiQv3EyIpPo2oF+1t7tr/zyKV509GekD+0bHwnU4665QdZWgj+VZfbbsYOlY6AmDwT/hoZSogVa3o6UM5AVMBsJErAFI4piyBF0hPgBGgJJ6d2SswBMQ1PPzX5QAu7BdQEz5KId5QS88sCEMtLAi0avcLWk+CyABESJD6D+T+UHKBzje4RroiQ7A2BM3nVDh5CohKbKAV1FhWCCoYryL0q8MzzyNKWRSmgZZK0PBC2Yaz7AtZ6JtFuNhGxSrD+/unSuGGyFjYIVB5M3Ng1RlTC+aVNoFVXpI543StHc2uu6/TlmWZtInDSFlMGj5oi+EyAx7wiQQjRQ2AhIE6jL2vkDTuzdwzKYpVLDBLNhWDveEZMuNeWBUBbEzuhsFzBLB2HL/aD+2U3dnDah50P2RZJOrFThTzwsblzNT3mqUJIKskbe0UnnUoBFqEGR15UqXX+lTJM3bvdqLd8gfCTyppAVoY40THHD2e70Ysr4TxT12tpDRbbqkISkSD75gLoFYeN9oi6SE//dhYMX1ZOPb77BF9ahzZQT7ZPSQtyo3OBmDFkIh4H513CCtOpCrTSOnceKXydoc6s6HQBUwFjCCu6fqqjnGI54Ycw0AcGQZC/YdleOTZLNXE+TflxM/NIXRgM8G4VtWPVqVcbm6rkM+MMXavgU+eqGuxvpEAWnrQl2YuJcRSBvuMU1plDvNAYBwUBOe+INCQ+16HqTUSwPIms0g36a8ScXf/+bqdqoXhmxs/NW1/BLzkHUkR6cr2w8mLERYEKKqhWEGySjtjVYeOTLipI5MGWuMHR23HUTZ2Y1K1gsqoVLqYsflTtkrF4oJb1bMIPKb20ZFeGEwdYLsX1GeoETlnUUzUiM8S7cSky5lgJPIE8La5ZWEVAM6RQPejJqTBU998/fNzkWJ+Pu8UQYT2A1DFhYZxrCTCNZIXbSytbylRp3jfO69apO2Zfx25LjquywISR8DoyrboRyKI1r76syD4H8LiWL0mvDhk3Mr+It8q/qe84HFR2sr4HvkuH9RX45EZnyQ/Ybs+jAq0oubFXFqmJX1D/gAeQAgBIgISR8CKsSskrpQq8fT0g74Y90yFudpCTZl68NkmFodjGXKz24ZZmRSSSFmcM6fIKrYKkN6dAZd6evT4rHHERqN8K4WravlXXqDen5/sW8UF1aKZ9+oyM/P1d32QemBAFSDL/8czY0+ScjZW3fL6kpm1iyXa0isscskq9qwdePaVM+7M+VPuyNEpNzI6bFtttLW2EkJG6KxZ4WL2QRiTQlK6GbazXwH/mYwcV4lotLyCac/cu2djV6gDUQXevs3qFl6FRmV/Fon6EF16HZlvSqQBqZNJ0KwCgCOtSFyWN8uo63cnwicsYwQ6RkbwohDthTrByiGAVXd3t9UzjqzXCHhRdzxT3E4wUNRTrCHIZFfC8tKW6ruO1h51z+7jysNRVhpgsX7huvIWk+zQIU1/KfnSLx5fZIKXGCvhgnyN+UlH3XgehmfMT/VLrlE3mS/n58yFHLK2UZqHUGg/Czq7KPe7cqj7UPH9L3JYfUe1H/d/Tw6ji6fboy24q0rBRLgSx/zkKcvvPZJECIfddp0yM+cn1dHT9WBllnX0xjDEgFkBAwZaXjVRS4HKeVWE/3T8ldL2AqwWTYKp5PRnYAXZOS4L1lcS/gNUEbBq8KQ2GQ0v1jfX3FrBj2EBWMxoZ/+bMUlVbIkPYJ08ddwdnDjg+vp6XXtbqwfkQICPqQTnWMPxvqn0mP2O5R/mrui2qeSAFuofrI749qIkMBbCvHb1mq3zeEtAx7uoCVlI93mgrEFWIeoN6k3ShZTFslN+GxylN6gKkcZ2otCozRkzkIvXLxIB+NSPKGmx0HAKXK2tkrgS69RIvAcYoUpkJ2JfxzwDtY5EYLCmtofRqv6Vg1aeTmgALHO23h1tLOnk+ebkXaAXqwS2k/GTcFJS3SxfQwcAvscxgBbk+aU3j99jPaX3huoPiYrxKAwqMKzAKC41uJAU5lAfVpmgWZWypOyRAMVOf/p8SFqYsyFl+eppzAJpSwUhoPIT7AAtGAee6M35huC3IvHnvtftjR/2l1/7p/JvpF8jfvHHAyqUjV2xyoWt1I5ZOyrBOtfe3e4GRvrNKvDgoXFbiumgbdo47Pr6e21b8ihNkHa2dGAOGyqwOPmac5saIAkLVRbjfhAqF69CLC74ihk7DJ0lsmzMawkjhWdTwtorxfyBaLBIR0iO5A3qzxS8kEi5zxhVNUrDe55or6AaGVwEY9KLmg+pi0WGuwVcrJDf1dXtWtvaJU2VrpIPw/QWbN6AA9CCmRIOjk5kna4z9b0x2FI2tLG2YQ4LN45xkVbfgmnfPixfFnIlRbK3dD53ZMkKHaZwI56RD5HfRcAynqeOOsWelWko1z0QIISxBQs/oJrhJYADQwpcnEOLTQIAF5nEU2kcStmMQu4Kl88FaMWMsKMVGk4g5RtWWU+XOmwVOvTs4tF+FciHaqc7Ex6DU4/PZjHoNZx/34dhkpU94I6/59/iRy+xGB+e+5UuVt3y5orthSUYlhRU49o629zo+LBNGmbhW1SD4xNjtko7G12yNXYk0h5Num3TRiYMMx6FdVwAHnq29H7pHcM4ADBWcUZVdvnKVVt/jD1zAC8kNfY9q0SWFv49g0S+llNWL8oIiZS0YhX53e9+133nO99xH374oZn1cx+Qr/aur1dF97xQtfRE4jnMjboBcNOpIZ84J52A1tDgkBsbH3fDIyOuv6/PdbFvlqQur8lg/zLGs0JdkzOjAElTPKQtmpSlOohjjy20IWkeFta2bPUVHGpuzLQZt6ZTSuNSCBaOQrOffym+j59w+iJSTJvKqTSZ5G0ErhqvXSKvLX/CmJZ4AC6uVWiBFbO9Gu3uYzs9yjs7krosNxRoqfWgeGzTelPNs6oDyooqHC3TvQvnyc/yjAYSKrfp0HVl7YJHFgIU/W8LvgIV38JbcmXkgauUSm5ZfHzFMhdCoDKxNf6KAGtla9VtFMQcJFeyblhff7dt1Hjq3Ekbxzoq8BoeG7JFbxuak52GlX4zaX/otxVhiRYAC9P2mcB8YRRxdXM2zCQFMAWkKlZ3ZoX2q1evmQrx4TxbuK+aJFtOabrJT8vTZ4xiHsc6Uo3Ie8AZSeu9995z7777rh0vXbq0o1UhFBmESQvK20rSQkoxTs8CledJGi+eWZ0USJF2xvjoDHEEzJqbW1x/f78bGRk1NzA46KWuzi7X3tpqC1Q32V5YSFl+R2vyCNVVzAPU9khfdJ4y1WGsWapyK8srVp9xaA4Azs31DdMM4M/Dlv8p9uEnIl3Vi/vFoZjMJLkUIXlrvM54npzqo5WtPJlWSuWHZgrQ4uffjSFsIzKXXnHplhC7EwFWDfSRKbe1KJm/TNLK5YYGJ99i1YlnlbKMsEaXOH8oZVBWkVVg5srOI3nf/j1+e6ViCDuR/1Lxf/HHp2wJloJ6PoVNARXmFuu2F1atrXTRaqtZDI8O2YK3h48dcoePTtqYFusIsm9YRgoHUIL5mkm7QMucGC5SFwyHbbhJuzEHHTFxZxURngNwN29g0n7LsfYgYRiDqqASrJruvWXIM0eUO3mHCTzAdeHCBXOAVjTOIC8rARd5CcONpuCcw5x3I/L/WaC0rVQjpC3STh3CxbG+Rowz2r1xRm9vn+vr6zeJC/Dq6e6y8S/Gu5osX+L4ihgoKiudI2GhNszyzeqlApYkta7O0uKC34QUlTZ1EWnLJK0tsa0gacGUfXt+bqvfI5EVW3ClJai8ID8sn32HKqpQzbuAygBL4IWLPG+HagAuMGAJcH3qWVy7VVey/mD17uHzQhQAhWgulIIVmBKXFWTodeBUBuYrLbD0fM8UXyp7OVNV+EqjL/sfDU0/ejpsEbC6uepWt7xKcFO/moaca+/2KsHDR6fc0eNH3OThCVulvX+o37bORgKLhMqvqBK871gDEHXgrIAHZkNekG7PNFh0N2+9V7bNv3mD3aJvZOpAVnYnrEpjOVm2VaNHyrtng8gj8oW0kw+A1/vvv2+qwu9///s2zoVJPJ2CSOQnDDduJBk3k4QRWx17Dqg8npXiTd4AXAA7Y4DzAhImqHO+tr7m6uvqBVI9bmx0zE1MTLpDhyZ1nHBjY6MGYOxt5+dG+rpv4y16h3yKUj/5iPqQdgEwMb6KxSvr4qG6BsBWbfVxvz0G4dTmVJ8jaFm8n488f1KUdbAjr4OUBTE/bEK3AVfMH1/HM6f37NW9tdtnIoNZNFcdlieyjNOnQpaLVkDF3KRCe+evi36KTiVpz2JZ7b3coMSn6QLL3swiom/xKwBQwdFgg8Mjqy2vbq65xXX1YDeXbQHcfG3eNbSyWnuPAda582fcmXOn3NSRQ36Vi842W705EpOP6YUCWNFCEJWgbW2/8NC+0SCmwFgDPWN6uEhcSFKM2USJAmmCe7ZC++b2eUaWj9GRhfFCyafip+3mWSDrQQZXXv7RVSPyE0OM733ve+7rX/+6+8M//ENTFzLmBXDBsCHCiBZ1SBtY1QFcbOcPQ36Waac8qHR/U3UirWdI46w9+eD+rMMAqrur2x08cNAdPXLEnThxUu6EO3z4sBscGrQ8IkyVhh1NOhVoNTY0upamZjlUiZK2goQKQAKM9+7pO9P3DLi4ZkftjXVAC2ssSWqAH1Jb7A5WL9IXgkhfMY2+wVG/7RiueRzLttTZY/MfQcvmZ4U2EsPbhfbk6WmSXzTXZT3250/SCiWhIrHCsiyNhRCcL0Q563UoiSWSVlIKaXGk5xUJD8GTGVpEF27FXwAuJgynP6KmamMWgqtbkrIKkrLYdqY+7xrbGmzyMGNWqANPnjnhjp84ZpOHu3u6bOmmSIj66P0XxESZ9IuEwGrtGGBg8QeToTIzRwbLLlQFMAR6sajCkLAuf3zZTNvZGZoFNNlnxyIoipU9ya7PBJFH5A9ztwAujDOQtgB4Vs+gY4BERsOHAcOUMf2OoMU10gPPrK49Y7SXOJX7oU0BXKSbzg0TzW/fum31ho4OoNPX3y/patwdmpx0U1NTkrYOugHdA8RtnI8moiO7BUSVaiZpCeR9Z87nPypBdm6IW71TZ1krjzhQPfGLpFVrnUBalacXtZruXGS+vVrig8O/b7++Ddt9ZRzl6A3XwjmZCekQzqrRLo8/OVKsZ+Y/+IapCJ8/0EqIvI+FUFIYFB6/UHjWGCnAEvJ+4yt7JX0lnG0nPmHfNcDykhbSF5UFsLLVLvLrZnARVYKMYQ0M9wugxtzBSUzaD9j41dDooOvu7bZ5WpFQCQJKHrDC5o06LizMu9W1VWvciP9GOjDxetFUXxho+FUuMGsH6LIxLzGL8iRZGvR7EamcMUcCjBisRrVKPgFUANgHH3xgVoVR4ooGGjBkGHNUE7aaIYKXtoxZP2OUtY1dqFL+8C7GOfPzXuLCIXmysgoNqLGp0XV2dbqBgX4z1ADM6TRZ+1PH0aSsera68WNZTGjnHQw1IjHX0nYsF3AhYQFYSFmorLGopZJaqxJgob347FKxHMOIVTgPZUee+wu7bz5URlb+5uy2P9+ZdvXwCdPiVmHDVsV4DkufvIwABYRwThlwlpAVnC9IX5axMO1pRmWXFSgNVed6wa94kbjMj74hkEJ1UVPwjkdMgDaz9o1lt7K57NbYwLFmyzW1NrjB4QF39Ohhd+bMKXfi5DF3YHLcdiFmjlaDnkdid2bM15nsi2SFKhAHALG5G6vYNzWr92orXNQZAwaUWBHjihjuxQsXzaydXizAxyTjbWR5RGb5VJvTv23127zwq0wWxqdMWUOtQLvFDwCjQ4AK9dvf/rb75je/aZLXRx99ZOpVpA78IC0AWDBpXFQT7mSUsZ+82ckvz1K3F6qWHylV80OHiPrEzgCMn95V3UPyAsBWlpcMmEh/tyRPgNzAW3USVR4qQNSCTY1ewmpSHnGOtBSJ+oqxx5LqJt+hjjLtAtUgoEWsfFq91iRN8+6pej6ptCjSi9IUW05sqwLyY9440hawGIy8Sm5vVeYZotycq9kyC8LnD7RCnoeDFWxkUObwowLJKnZ0Ro9TUhayPyqYCFb2RZ1D+qL/hTEtl1dfKO9sPGl1Y8WtbCy5tfyqbm+6+qZaM18fPzDqTp0+4c6fP+uOnzzuRg6MuI6eUsCCQWJEwarsbJXN0kpITkhNGF6sCYBQvTCGBVMg3VhdsSoGyzfBfAGtG4HhstJzKfm8SpkIZHmbnnMhZ2nEq/6V52hkJvH4SRLfLP9uNSYc/VaLJwYHGGagKgS0AC/UheQlk5JhrBCSA6pBGDWO/IeB70TVvplS9FPJ717vVaKStlLBVaeCGWDMS0L3m4eyW8ANd+v2TauT6wIcwAnQRpKy6QCMPykvOAfEkL68OXyDq2soXU0DpsoyZli3Iv1nK5ELsLyBto8bySSliq394v0XlSgSc+HayIra3ykp9XDffvbYv+zzKVxn55HKr59RKhQEWrXPJ2il2e4bWSyk+MSPaWWkC7suuVkkCUaeqjz3FL4oP/GLEMBVvPJBRDYeJz/Tg9yQlGQL4LoNl1NbbW5vsqWZhkYG3IGJcTd1+JA7JDd+YMzM3VOVIOli1XW/NNOc37jxwax7OP/QGCvPWNKK1szYAd/EpB1wYowGVRc7E3NkO316sDCHSJV7rqWZEdNXTqW+9kfxm9Xc41D5+zsz49K4ROIdmCcSF6pBVIVIWoxxAWYAF3lMfpLnMGeYMZ2HcvVgpe8/bho/LcJ0miW/kLiQtsgH6hkqalR55AU1gwmu5El0tjBuzGP+ytLPNZOSbSUNAZvtvIvJPNaCsU0pH/08I9q73apaN19Igt+UZBupT3OgNDdKn5Y+e/4ot6iOzfOqHqxM1XhAlds7FHV18vDEf/+ze/EDNEh+REQtisaNafv61ppb21x1627NrAQBrKHhQXf4yJQ7fvyoLXzLeNagAAwga2nzVlcQDZTtQ5jwi9EFzAHHeBRL3OAvruYMSMI0GGuIYzLXMSDQOb3jlZVlRSuYV2aURT5zxgz2miEVCMYS3W5E/Ik7zjM2fx7Tvxvt9J00jL2GB1XyS+cAS0tAC8mLicioCzGPB9CYapBNM9D75WFU+/5+7z8rZKpn5QnbtjPOd+vWzWwFFoDcr6bC2oUCnzovUTFmta5OAHUUSb9c2gfwOzo7XP9AnxsY6ne9fT2uvbPdjJAEXdbeWOLMljqTE3zprfLu1WeV9tJon/OcyhVmcoWa598QI1IsDo7FookFmRZohBpPqZRlvjhWZRj+TUIo/iD51zvGaMK7fi4Wuw6v2mrtAJYgzAwvOnvabdLw2TOn3NmzZ93RY4fd8PiQ6+rtdE1tTVkCYIDLAqz5h0hXYR+sezM2JsUK7sxyxzqwqcmPobDtwPLikj0HrC5euuguX7lsakQPWGnKIT5UdDwuegkp0yNzdlUkC0uuGmDshQAn4o1kEiUUUxuhVgoAtl+iDKJLr3ei9J3UpUQ6kbiQtpjDhTl8NIsHxBjnorOAZOYlDR9uJSr/Rnqd3ueb0ZVT+ix15VQpbNyTIIwwkLZuCbQYK0X6vKp656cHLCg+AiKBFuVJ3FAtohVglwGkU+Z/pRI/KkWAauyAN0gaGR8xrUNbB9M9GlRhJPkWBHrqBG7mNxRmsQNGipQyf/FC005ppPy9s//mVf+svJ//vJGQuZrPFczs/bkGrawogpouO5rzlLVlHZPTQJyFqyyw4tPtFCpEcJUIH4DWZr64J5bL5U3d0Yal4GC/O3Rowp04edydOHFMDfSgGmeva2lvKcZBgceVLhizgjnANOdmZ40hYFWFZAVDwHmV4Iqee7Nk5hsBXLYc0dys9W5LiWKPDKxYocmr6Eqo6CWj6KXc604EGDEGhKUdg/bMdYpm49FxzX2eM1ZE+najSgz7cagSc2cMi/wEuOIEZBzWheQ30i+GBEgh1eLzpADjcelJxIM6h3SJIRAqwus3bhh4A2JzD+dtTMrmU8lhPUsdpN4yNkte4qjj5BeESrCru8sNjwwJuEZtUej+oT7rzLE1T21DjUlaZnkr0GJFGcvnJKs/G8BVTmSAz4TiWaAXKDuUrjsqcJtg/MKoB2MBbSu4ilT0kUlbCVV9v+QBL9JM/M+WZsqrWUnC2gCwttZteSZXW3Atbc2uf6DXjY+PuomJA25CQHVwYtxWv+jT/baO1pIKtry6bJs1AlLexPiBARhzVpjUSSeTBgvjgBksLKCquWfMI44xMP6FCocdS2Pv31P8UGnCPZ9N8qVKJnA7dSnBDAGmOB+HQXkACiDq6+tzQ0NDbmRkxI2NjbkDB5QPExNucpLVFA7ZHB+OXB88eFB5pfwZHbV3eDda5iGN8Y1yxkt+PAp47QQwlVSVABP5i0QBWHFELYak5a0y47jOdtpr/B4lHZXoSYWzE5HWBdUzJHzGTqen71rnCUMg27xRcWCqBgYWGGuY9kB1Gcd0jFXySxWaCfCsotHR1eF6JHHRucOyFlUhq8GwQHRB0hZTRVhk2pYl0nvZFI9Anw3g2l6u/k7p/Uql/7zmjuK9qcZoFk7PNWiVF0p6XTznLLri/eLzSNvvFKn4zCBKSOdN23W0OSOo14JKcGvNL9FUWDXQYk8sGt2kGPSp4yckXR13h6Ym3NDYkOsZ6DbAYi5LJAOshXlJSA/MSouJnDAEJgETDa9KYw4Mk4YxQ2ZppnumosG0nSWa9rIvlM3x4E+N3jO3Yhoj2R3z48+3+9hOSEZY0GFJh+TEvJ3h4WEDIkDp2LFj7tSpU+7MmTPu3Llz7vz58+6VV14pcdw/ffq0O378uK2wAMARBvs5AYLkQSX1YUyLT08pVbsPVbtfjWwirBg1+YykQaeCc5u7JGlic5P2tTN7SL9Z7fxJEOGVh/+kv8H0CfZqY8WMaVbMeMC2NgJw5ZPfLRdLwE35w6R9SX7nTAPgO2LFxZmZtsHamgBX32CvSVt07PoH+6zjZyrC8GPFclZ+AbiUIstvy/PnlSvvi4qJpCTLSzO9lz57nrNG3PaGUmMrvb8QkpYVTHnJGVW8qbvF4vNnpUVsDL3ERZJvXcZVLwy2ENV0LxperG2uuXVbTxC1YME1tTZar/GIJIkzYtYnBVro7GmUbV1tJSWwsoZKUID10E8cZqAbpsjagEhZABXzXZBkULmYSlASFYwCdeAVs2rza+VFtUska9TZzxON3acPphHPcYF0mlztSIBIClZRskKqQqICfFjmpxywXn311RIHaHE/AhfvHDlyxMJASmNdO6SuaqbluzHkas+r3c+YYRkhUQFcABWqQY7ke6ryqvRuOWjE8/L7T5qeZvhIW37FFZYUY/I6moFFq58YDG1hvi7g2thYN7Ug+YXa+6Hya3m1dAkxDIta2lptfAvQMiMlSVztna2utr5GNRUjeEluptXw0hbJijXb/z6bROmG2mT/i3fi9YtBLwRoQWkxRbJzjylGeys6z8orEY3BNwn9D2BFg6HhwKiQtGyQmDGs+jqToliZfcRWbJekcXjSHTg4bioP1hNMiaWU2HSRHiu99thzp8e6tiIQZCM8UwuyUrtfGQM1DFIY6incfdSCjK2o95qqqDK+WcZAi+BciSrfj4w4qgFR2QEigEkEqShVAVQADtLV0aNHSxz3cfiJ/uIxuug3vo8KEfUh3+BbrP3H98ulrnIGvVdmXc1fTHMKQFbewRouOptfJAYc8778nXLaLV7xfdKHi/OeKrnoB7fbd580kResZjFvG5A+NEc9BMSXV5YtX8gT/GGQwSR5nmE6Tz3GqAMQitTU3Og6u7vc4NCAAdfgcL+uO12j7iu1qpmMGwNcXk1o5R3e9fTJpf3TpO21J013+dOd69ozTzXuipJgW+6/MKAVKWurZfUWjNlOVSq3zYegkH1B48s7fmIMajhcASLo62mM65vrtqYgq13k6nKuo7NdksGQbYs/MTVhuw6PTY66gdEBU3/YCtiBkNCWlgGsOVMJMmkY44tl9VT5BitcwLD4JkzRqwRn3I2bfrV2LAQBOFSClRmhZ2KWBv3zqS6mzZ/H99LzygRYYSQBaAwODpoUBKggQSEtvfXWW+7tt982x/nrr79uEhRSFgAUwQe1HwDE2BVSFMcU9AgTaYt3CeONN96wI984efKkfRf1I6CJyrCcYl6kDPyTYObGRMO3K5VH+nwnghUDQqhcSR+rnTSz2Gxzi+U/zk/m9StNUC4RwPYS/pMkvob6jzrLHEKkLbQEGA6hPvQtJ2db6dtyTZJSkcZYtomxVyTUCD3Mz+pQp25QnTvUg2zTg+SFJSHAxVJOTDlm/mMc31KC9aZvoS8ilacqlm750TwGz9m97b6ea/Kcs1CYvnP569nS7889xRIuPxqV3iwt2DInL14a4VLNQQ7IimpBW1OQHjeDzAItfur/maUgjYzFQ1miif2wxg+NuYHxAdfV32n7ZkUCsGjANHRTCQapaXaWuVgbBlgN9U1iXA32vdXVdVvpApXgtavsOOwXvo2TXMvJQKo0yToyBhDOlb7sNKZ1B4qAhQowAhZAhDoPQHnnnXfcF77wBffFL37Rjp/73Ofcm2++aSo/QAsJineikcXAwICpEpHUOHIdJTbADXDiXQCLsAkPMAS4+C4GG7zHWBcMuxpVkz7i/eh2ApT9AMFO4eyJFFXAiroEIJnFZVticdnZZS5aW6KWxU8KXk+FyMLt2WhEatEYIEX5pca8UYafU4gUKCkJS0JdMwEesMKvl7r8WoORSEvvQK8Aa9gNCbRsx25JX8xjZDUNJvZj9MQSaYxt+ayOsEcUq0TyOaPK2V1ar/xVmS9dZpqUFyMrMjLQEv9dbVjNFzdret6otAxLSGlLKF4Ub+5cnqE6ZOWu/wZeOsh5qyg/4RFNO1RfW+/a1SNkAvHkoQnbXoQxrMExAVZfp8vVFr+4KaCj4bIQKWsKMjiNQ7WyvLRkYdewqrUYEI2dcS0kKga6/UoXt+3I8k7lUhZf8S6eRUr9lPqvRjBzGCGMEekKYAF0kIgAFsADcEEqYu5ZdEhe3EdiQrICYJCoADuAhrAi042OawwukKDwh/8oycVvEC4AiKEGEhkAR3jEj7im9Kjg8ViAE6hSGLuGq+jXiymTFhahZc8qA/P+AcuP4aFhNzI8YvkyPCIpZFhMXSDPM/IM8I/5GqcMlOfJI1MaTJUgzUhFddePyYadBxjnk4QVV4mxpZrW122leOq/SVtLi3adjW/VsZh0m83VYsJxn1xPb7dNQGbCMXZkfmzLS1pxbMv/8/S8A9feYi9flC+ey18ouX78+vxp0uZWnk2KXxxDjJSs3vrTjMqvYdbl5VuZQk2wRl98g3bhG9+mSVj09lDJtDa12MrsQyODtvDtIUlYk0cOuuHxYdfVLcBKmIet2K5GymoXqFFo4Ji4rywt2xwXGjiNjjf4Fn5ZFQOQunN32tZ7Y4t9TIirmVln38sacjEnjJlzTFxKACVm6wAJTDNaACIpARgRmKKxBONRgAvMFFADeFBdPakeP8wXRgxjjkAGWEYAAzyJIxIgqrRK4FWJ0vu7AcrjMH/L7wrhE2YqvQ4Nlo4Lkt+kMxqxnDp9yp0+44H7zOkzlv/cP3HyhIE4fnmHd8kjOgqAGmUYgYyt8Kmv+6by6FfID1TlZiAU1slkbBZJikWdqadYEVK32dcJgMOvVxGyDQmWl8lKGYoiS5q1BzP4/kG/UkZrO0YZtcEow4MW87ZoU9vz+NHL7PkjpbVacnWfnNm5hj+7VFeoWVUabNKmcZRf/qW/8Fdzhdw//pX/8h/Mcf2MERYLU3Kn5A6pkdfR0GFiNEB6ljCyrq5ux6x6rI+ouOurG25hbsnNP1hwS/PLbm2ZeSIbplOn5FgbjTBYE62c/B1fyl4TTwPnrr9H+FhDsXK7Lc+kH5MjGSweFmCx4/DJs8fdibPH3MGpg65vqLdkPUECAYTYYsTUKHembYzKxqVW19WgFT91Jevr2G+o1pa8mZvzqw+wSCkWguyfxVyuSqbtFn/lkU+Hp9LKWlSjVCMAK5WsYKRR4oGBphIUz2CMlAUg9yTBqpwINwIqY1kwYlRJMGGTeuVgnNGlFEEnMrYUhNLznQh/+3G7EXWQ/AKwkKbIR6RYwIYNFsnziUk/n83OcQcnbDwwzmUDxIeGh9zA4IDr7/PSFp0GwqQ8KMeoNvRgRf2FyW/v6OyNlK6YtvI0Km9jhw5wYi3BVrVTqxNKK/5Zg5DFdetqffsjn8gHPzbn5+LFvNNTm5C8OL/klhexRtywMTHuoXmgJtcWVCdqas0v4dsvHJ9n2h57f8fyl/qtH9Nl2CCWXc2ZFtDe0eq6ejpM2wOw0wmA13irTb+lEZocOgjMo6tC9+Tel/tA7i43Pm3667/4F7sKNYVf+Dt//7//ey8QaHVVBK2HD9SLm18RaK1bhd/aVEGJZ1HJ68O6fb4qwMgSCcz4WmgAgJa+aT5io2ROVn7N5owwztXR1Z5JWGzkCGAdOTnlRg4MufrmdIsR9URViRjHQiWIEcW0pCcmEa8ur9p3acx+NYEaYy5UOPxdv3Hd3ZS7B2Cp9wpgpYyHuJuzBlukyKQjlV5tJwABMKB3jtoJUIJpRlUgoMWRezBN/AFugEecQxWZzpMmwgW0YIJ8E+ZMPSCN5Ae9dxy9ehrmbvSk4ml5Hlw5led/pChhsQOw5fP4mAcrSVk4wCmCFNcAVWq8gnowghUdi6geJE/IG9pEBPXm5iYrGxalhZhX6I2I9gtcIX120L8K6WXCL2o+wuebzUoj2+bQZmtr1Vm0cVq2LvFt1ep8vQfvZgEX72SdHgVPua4sr1mbpg3THhbmFwRcK6YWxKLQGyoRHUAx1L8satvj+DzQ9lj7O7R565QF0GpMQaszgFZnKWihsqVTbIttP4eg9X/4Sz+/WVtb9x/+yt//B//JI+gInkGiLM3azxNn0UHpOZSqB5PXAulJwQIsOg4iGjqLdQJYqCMIVdDimlqaXHdvl1k6IWVNSLpCJdgz0ONydcUsprKxmR6Aw86sOOZZLbI0kxogEhVtOO7mygoCNm9r1u9OjPNqwTmFs2wVspxCVIuUMMzyfIBo3PSAYaD0dGF2qNlgjoAU0hQAxRGHGjAdn8J/nDdFGDAb35t/OkR8YX4wNr4Jk45SIHEjzlxHMPskqBJQQTDkcsDCL3FHAgJkAJ+DEwct7mmHIOY1ar4oZaXAZW7cHzOQkx/8kwdxygBhoTb0rqg6HBdADg0NKv96JIlVn7BdSmk6i+1CifKujGCMmLf7Mds5Y5rGLENHy1SE6lzQiUNNiOM5HY5IMOXYvlhUmp0RmEaCQUZDoyQ1/ZC2NgthbEthej0C8YkOSs+fDypvq3YjuelTlPra9sYLQ4Onv7yowwuwyntZHQRrfLEVH6TFWK3KemmqePQ+Sx1hY6W0LsBa3VSPPu8Bg8m+nZKyhkcH3aFjk+7YaTEFHQeG+kzySwkrQ8agMKRgWwekp4dzNGSWvCmYKpBVsXGoVlD/Td+ZdjduepUgY1qsKMC8lnLVl1EV5gFVq86ADNum0ysHhGCQqP4wM8fqD4elHuMmMFGY7CcJCHsh1F/EHQbNGA/MmmuAASDdiSoBSznt5me391MiPkg+SEaAB/F95VVv0v/aa6+ZpST3ABeAiPxGCgOcKaP2jnbX1t7mWgU0pDuqSKPBxqCACNDmXcoLEGTs8TWF//bbfirCG2+8btaex4+fMKAjLh0KFwm7krq8lLw0GX++fUDpuSckLuo2aqk4vkX991vpkG9hXDgspktHLC6my3yuSEhpPWzlMzagzuCg6x/sdZ3d7bbsU52kCVveSZ1ITOABrqw4YufTGAMu3LMjHp5/shSSYLnMYCymL6bf/od0vwD0fIMWpLIwPu3Lxo6+zLw8FR3EMXqDSqQsFbB/FhpjrOg69+H53hxrCq4XWLV9y9Wrp4c4zvqBbJF/+Pghd/TUYZuT1aWeYZq7NCbUHKgFacCoBDFVR+pCZenVlQAWPd5aAzh6pzdv3XTXrl9ztwVemMWXqwQjpekyChXZx70y0bOOxhYwRhgYTA6Ghok5c6yiuTo9dRgh0gGAVU26+DQIyYt4wehh+MQVSRBGD2OvJEUY403SUA140vsRvCr5LX9WyU8ELEAfYCGedA7eeL04/wyA4T5lAfBGAwreQ7K0ldNRH6uzgSqcOkPHCdUaJvGoGnmHdyNwnTp10r2q71Ce77xTnDt37txZAf1RyyveaRcYNiisyuTzy2dZMd84s/ZShVDVUsdtuSt1uqj/1G1TTwJaAjDmcVGvmeMFaKH+Y9yKZxAbR3b2dLiBEYHy6IDrHxKAd3cIuJG2GiSN0aFEAyKHQUaS98Qt/iy224vFKNuFHBfuRTIwqOA+CeIz0UViuk1ITUbZeXm8dI1/T+kbzyUtzl7+StfzD1qRrCaFc1FW0KEQw8EIb7HS2Ss6316s/owqHBsYwGMmtvqxpmBLR7MAq8ekrLEDI25sYtSN6tgz2GWAZu+rAWFhSA8TVQnAYytemG5ZUtaKepT6fl0Ng+TetB31CA2XRs6W+tN3p23Mi3swgW0EJwkM2JJVgWGWkPym41ZRHZiqqHAwT4AABholLJgnzPdZAi0YOMAbJUXiCygAxDHOANtuVA40lYBnL1TpvZjfUSVIPJEIYz5zjuRFWRBn1K74B3QBJN439SvjsLXMefKOtKfqUjoUmfSlcJCiRkaYnjBhZcm30vKN3wW4vDGNz6/tRDsgXaHc91L88gNAUe/pgJkqXKAFQG1iMLPJmBrTRuIYpDcYsFUyVlezuo6KkDUJURH29ne5rp4uM31vbW0xQGPNQrQggqxMPeiLQBEIHU9/zj1RZOLVinePiPRJAZdRlW/F1HlKPXlgy0iPSv0+f6RSnXGrTS8CaFFQpYVVTuXlnb4R+Ysdsgcq8BCMH8dSw1IvjvEsTGxpFI0t9a53oNsdODTuppg8PDlmaovWjtIGz3s0wrjaBfNXmFfFvBQaKsy/saHJNYrhMAGT3iZ+2DsLi0Lv/6GpBVNdf5HKKyex88lAHrPkBGJnY5hflxhalKxgXEgnmFBzRDXImAiMFUkFBrgXhv9pUpSaLG1dXZm1I0AMkMHAd1MTPimqBFh8mziQp+R3nCoAiBDHCFQAz9Okmho/bYD8GR/3nRRUhGfP+rUgT58+o3tH3JjiSWfGLP4EikUCDEKtSpNZIc1Gus30DdR9SFtM0WAVjKVMBbhu4AXQcASoAC0czwEtOouRMDbA3B2JEDBvbW1TmTcZkENY8eIfSStrBdY4fAsplU+SVvOJos+jk8Vyh6iWp6zUa7gbbz4fSa5IL46klRKIY2VUVlA68ZVZpEcl5aYLrnG85d+MloKYUm+YLp6ZIbVMfGxvdsNjg+7oiSl34sxRNzE1bibvtYnhBUTDo3cZTdvvzRSXXKKBwdBa1GOMY0Q8u33rtrt186ZfUUC9UxoxqwhUYogRXCGexzRs98mmfPWZKpCePuNUjKOUj13xDKZFz/15Ixg/wAVoAb6oyEhLOSBYXlXIz3i/0rNIUcqMYBmvKxHlC4NFwgIkUAeinuMYx96QqgDcT4LY3aGtrT3UgUOhDrCSiV9p5JXz590RxQvgAki314GkhpFHlk/RbSckKbYpWV5cts1LAS+OWLOtra1am7KOIf5MRejVg8zrKgctOnVsfIo1IoCFw9rQOlUqAmQs/Ou/XPFH8VgZWTlFB4VjFvXq6XjWqSxFOonpyO4Uk/Z8JpF4b27m8k0vHmgVSy0cw9m2gireyM44iRfhJTMLBrAkZaHvxmSYHh/bjYyMD7lDRw+a4QW7D7d1JBs5ilCNrK6tuPkF5mPdT9YUXDLpjUFvmBpzWbDgYysHVIfsS8ScLBbABfAArIwIP7iUWe7EZCGYduxlR1UgUhW9fnrZSFpIAQAWPX8krNJe9u7feBaIOBN3VF0AFmmNUsPTpvL8Ic8BLCRWpKw45hbHreK4W7Uxwgw8CTa6MjK2HP3B33HY6ASBqNI7jFsxr3FoaNiA68SJk1YHGLu0enDMT2cYErBVMmbx3yv7gB0qfEyEf6QotAhMIjZpyyYToyb0hhN0DgEpJKxMPaj2Uz5+S1wAeFt/Uc4krVoPWuSFwRXxs58otJXtVH6zctyfGVJ0LcYV01KFMr86yZJXFsAznuwyulFXWzP0AoAWhUChhMIIx3C3jCihpEJvo0TVZg3TTyJm9XZACymqrb3VlpbB/HZ4bMj2xRoc6Td9O9ZM0fqKd5ZXaKALpg7E8o95WfQiASx6hzRA9PWoRmisSFkzDwC3u7ZChjcRrjB5WAwuianFcxvJD99oErNG8gCIYOLpOApMFOZUHM/oLenxVwJFYwiVvveMEGkGBJASSHNMF0D2tCTHSvkBeAJYfJ88Rupj7IgyQLpC8iJO5YAAledxSW0t/1TJI13Ea47lLiHKlm8zfgWoE0/qAfGkbuCIL8DV2QlwbVcRp3H05krVibih3jZQWgrGFgIm6n5ML2Nc+MEBYDwrt5IlX9EYUE+xemV1DzGy0B4UB8ICukziSuLEY6vP0X0W6cVI9wskaalAInAlFdOfeRtCq9TBZdfy4P1EGNB/3aY9Wu9PDWe9oEaU3zDjCgDrwMS4bTWC0QVbgnf0dLimtqZsXUEAji0ZbBHcuQfB3PeBQIhFcNeMsbah3mhpNebBeBV+ACtM3OMyTahQzDw4oQxHwjFlHCkRLky6Tww7WgVG1RRqINSCGF1E9dROkkj8Rvqtat/9pKlSPGBoSJUwY8CBI2lEauDZ7vORqlM5kKcuJQAB4ITxI8XgkG6RdAEzU2lVoBgO/+00OLsfvxFOS75pp8W4GcXHHM2/v6xElD/xZfUNbyL/mjtz9oybPDRpK3V0tCvvJDkmyS+lavcTMhVg2AgyjltF0CJ+Nh6lNoc/M9IIhhopkf8AFyBa3yCnfLSJ+IqAj0IoD0t0kAaDqsz4QBrPPcT5JT179GKAloEVjuSo8nJNXbUrKmypy2W6E09Wd1WbPUPSG3qEFZ81IExp3YZ8512LgIkN6SYPH7RJxCPjw66zt7NsiSZWumYca8Gx+/D9BywaCmD57dhphJgtM88GKYhvsIfW9N077vb0bZu/hbQFwG1slhle+IjaKdH3DbMy0QuFSSNtRLUUY1aYsuNQAyEBIIVsH3AvUsZEy45Qev5pULXvAwhIEAAV6YsOifNxrB/L3+H7leKAP6S9OI4V1a90HojDngwuQrBp6Jx7duzPSkhRq5ii4NWiqWqfafXKKMZ5eHjEHT9x3OJMnTksyWtklM03e2zs1VRxFWn3/CTeqQowWhGmeUh7sHaHWl5thVUbfHqLROfQzP0FXKjrWZKNlu9bv0+sSVoc47tZ9MqA6yU9d/Scg5ZqnwAKGKqkHozEeSl4QV7a8p2wKGf5t+jx+e28t+Qjb88aGuv9Uk2jg7ZqO8s1DQjAmOyZ9txpbDRK1IJm2i7HuRleqDHyDTNVxrxd38GSijksGGkw2RjJDMDb1lDV0lKmac9LvVi4SFcwxmhaDaOMps5IVjBR7iF90OMHsCox8ZQhV2LMzxKVxw/QIl2o31Lg4pw0V1LJ7UaV8qecyH8Aic4C36PDQF4jbXHE+IHvV5L0SvLb/lehHR6W15ly4imfUH9MddGfRyJ95Bvxb5dUxVggcZ5Qx+ZgsHBkDlg1Fete6gh+ACnUf7QHjrQJSzs/jnIRuDJnSFsk8g+wiq62prRthJQmLlDipbQ0X9JzQTl3Rex4wrce1aVcXaFaF+o5oFgFU/ApnlnFFTqVAFdJXQ6VPsd23sqMLTUsVm/P+5n7jXVsNxInEY+4iSMTBlpsmdDckjbiglk9sZIF0hUWg2zNgO4eSYbFQBk4Zj6Wl8aWDLBu3bqVbebIitc01BKyuIVzog7XSeIPRcCCMcNwACl696h6sBBjLCsO/FdTTUXaCwN6likyYIALkCBPAGkcgLInSaeM0jyplj+UAUAZwQqHFSMqQeKAJFNJoi0PLxZ1RbKH+K/g9AxjIfOTOPpxaZ/O+46/yoSxBnVlIoyDMtbFuFebJNUUdIn7XusL/qjbSFCAF+fpuzEsc6rj6XUkmoItdq18pIzJT6ZyRNCSb/sfHXfNxVtG2Umg6MuT78gW/cS8K6dq91/S06VY+26oeG2vkmefSitY8TwClqeS+lRykZBqnb1joOCdLfYp0FoTaLEsTE19jc28t2VkRgZsPtbE1AE3KvDC+CLOEUEiW15ddotLC+7hPNsy+J1bH87NmUoEsGJcAMYFMRjNck7Tt6fd9evXzbH5I1LaNlLUYjvyjbKUaLC+h+yt5mAyjF+x6gFHQAumQ09/N2OElEHsRHwzMopnlciTqCZE8sQ9KmhB5Qy0nGCiSLl0GiKjB8C4B4BWomKYpeHG/LU8zs7DQ8jASe9mjpvc0/9wHZ3V/3huFJ7rR33froDzhGk887mwLjx27LgBMGOFqJ4rUUmcd6CY5mLai5Td5xefl3jx4fuFd/06l6wab2kM5N8OxIkcj9NYFYP0d312KuxiJomKviy/ytxL+nRou57iuSFqTaw5aQ1SxQtnkfZTv1BFAFY2jlWTd43NDa6rt9MNDPWbteDIGDupDrq2ztYs91DzIWFhns7YFZOBsRjknK3xWVcQRsn8EpbdYdmaubmHZiHIck53pqcNsBYWHqoHmqx4QcSDNSLtx5pisR0Z0WhhiDATmDLSVBzDAqyQuBi7wuACqaO8p58xicggXiDy0q06CwKqKGmRTxhj7MZYH4UIF2MGygCVYDS3r7TCRHme75T1xZiGul0x6gqL+5lTgOk1FM49w5X/8B/QytuvGAniRb2io0NapuRIF3WMPGR+VCWpcTcqTXPp99JrohLv8YtEsRlQ1dTa98slLXsxHvUXkpxQMaxSKvVVpGr+X9KnRc8xaJVTWumS8yp1keYf6zlthR4nS8F4t+W21IRr6mttHGt4dMjGscYOjJqKkFn5KaFOREKK1oKsfgFY2arteRbCZQyrzvbI2tjYtJUB4s7DbK/v1xQsk7AsbmnkfSNMicYLQ4SRYEoNWDFuxRHVFEwG1RRMu5y2MYkdKGXwT4PZP02isxBVhAAKefG4FoSVCCmL78SxLKQSpN4IkpWoev4n+R3/ZY6ai62cd+U/q9fZr/gafR8cxYdkEp97Ih7ReaKciXfsDA2r00OaqFN0gHqUToArrQ97rU/4i6rB6CKlasEsOiXBKt7WnljOyktaTBtJElN6nhGBpAGVBPqSngcq5KYLufwLME8rVtCKFbWc8BSc+fdH62eia8f4Qo6Fcel31jfVux6BFJaCx04cdQcnDtgOxKgmUkL9hxnvg9lZW34J4wvGsWhcLIBbzyKnAi3Gk9mC5O6de+7a1Wvu+rVrkrbu2TbjFcniKEobcKCUqcBIkKrigquAVlyGKaojq1ElxhGJb0SmVH7+LFCM007xoSdOHqSghfS1k5SQhpu6SgTTxLADwEINiGQFWOFi/pe/Wy2v4zH6tmPlz4p4UO52JnxQc82FNPFZ/6bqgMlaxfFU0sYKFO0mqSLFH3BTh/32LwBzq9JcDv7V6lKk8mfRv7kIWPHILxwjEV/izneRtiqCViTd828m38RflEKN0vjYQ39qVH79kj5dKqypOryAK2LsQr4a+h9/VFmkLLMWlMTkLQbF7OrE7NqaTS04eXjSHTl+2I0dHDNrwbQRIWWxVQhGFRhd2DiWJKmN9U0xxnr19JtcnY40RJazMSlrelqAxYaONw3gAL0Siu1E8TJXRjTUqPZCkkL9hzqQ8SuOXHOfMa5KzBlGkB4rUcpoPXMruueJSD9qLvIKUCFPuN6LBeFe0pyGD0ghlaBSi2o0OhY75XNK2XfsUMqsnzTxCS+rcc53vEt/kUhfV3eXGx0bdUcEWrbMUxjfehRLzEhpvhg4VXFJVESKOWVioAVgyalzyD3/OByNYppCECFfPWV3KxAe03Be0rNEzz9oZXWwSgUM94vVMFTGcIMqnRdQsbEjY1kMYjOJmE3mWEuwf7AvG8tCNch969mJsC5kLIs5J4xnsZsqS9SgKmRHWLaQwDGmtby86h7OPXQP7j9w92fuC9xmbIWMZSYQb5ZOIN6JYGz03pEaUNOgFmTMIZpVI2HFcZRyZpsxgc8QwdgADiQhgAXHOYyYZ49LqAWjJAdokfeUDdd8B/XkTqC3E1ndTKztWHyWDg5jon7lCNXZzOmZ3GZ08ps5vRsn6pZb7BVVjaFB2Fe31xHSQkdo/IDfbJJ6RjqpZ3vNx/jdtB6m51B2za1wuzw+5KeBVXAx6v6VUr9F4km1Zy/peaLnH7SMstpdPMqhBfCUnWwjKvKGGvPaxrpZDDJIjcEEDIge88DwoOsb6nNdA92uvavd1TXVWaNBjcgSS4AUktW8AGtpcdmtray6rQ32x2JL8UYxtXpbOxCgunnzll9T0Fa7WLT3/QKfVeIX0pE+hgl2dXUKrA7Y2oFIVtGcPe3dl1PKGCJZ409cpPT8eScYqhnBCKRgsEhaOMALsAF0KjHdveZBOpYFUwe0kOj4VgSsamHF++XPPXv1gMXUCL/bNdt70OmRNH/vvpu5q46P3IOZWTd3/6GbfzDvFh6o0zS76BblOC7M0ZFadEsLy7Y1/frKmgGaKl34kic/NsaqEhHAthN1CpBix+M4XooKNIJzpbl+1SgCU0md1ClpjpSel5PP05BvfHJb/gVnYSZhBUsVf+XPX9LzQzW53JwOnc83aIW6WEKhpvrqyORhrvHoPcdqGu941eCmW2NzRzm2x0cFyA6wrATAChjd/WqYXa1CjGIlp+eKhAVYwUzmHy64FUlTm+tbNnbFGFa9QIvdiFkoFMOLa9euCbhQCT5wrHCdjh9Eiu0wRLeE/PhMs40vTE35lRZY5BTQgoHAiGGU5VSRSSTkmcB28HoeKE1bpTQCSAAL6lRACsACVAB3zmHGj5NmmDXh0GEAtAAvmPhOUwvS78XzkjgoCaRjS6CFZGX1TB0jAOvenRk3ffuOu31z2tz0zbvu7u17cjNuZlpAdluS/PSse3BH4Hb3gXtwb9bNzsy5+dmHbuHholsJBkLbSWVvgBXjUZqP1D3qF/UMwMIxrkW6yU/SuxeJK5ZPeXnpzI67Uowe+cV5WdkRnAUZwzYX7oXnBl7huhjgS3rmqSDQyrkXaBNIXxt9Pbbr4ETxXlo9qdC21pkc41kbjr2y8q6usc519nS64ZFhNzo24gaGBlxHt8CgpVR6QT3DXCukLBxS1sbahqkC/VwPZa2+j7XgwuKirfDOJGImEGMKj2onJZhFkWGUEsyAze7YRwimOKK4HTo0aZaCUcqiF1yJUaaMoZxglI/DsD9tqpaulEgfwAI4RUkLJkt+wYSrMdu9hA0RNuFQLpGB853dxnp2zHc94utMpWDtS4x6GDNFvYzEfuf2XXfrxm1349pNd/3KDXf18nV37ePgLt9w1+VuXLnpbl6RZH/1trt9/babvnHHwO3+nfsmma0srKjH5j+XUprqciAhnwBk0okWAgADqJG26BBUGj/dC23La7ImuuIhIx+vUhfPPFHnw2lCpbfSUMu/8JKeZXqOQStW0+BK6l28v52iNxoKPVm258b4AmtB1jRj2xHGrsYPjrjxiTFbEJfJxSnR+/WMZFE9YOZkzZsKhzBRB2LVlJcktiIJi3GuuVlvoOGNNObCmFeVcawK0YYZwGyHh4rLArET7djYqDENGCXqr3IiPuUMYRuDeMEJcEglLSQsAAYXVam7AXe1POM93oeRw7hxlFMlabecdisHooQXtsaxLW5U31gObEagBWBdvnTVffj+Rfe973zfffsb33Xf/MNvy73rvv3N77jvfPt77rvfes99/9vvu/ff/cB98J0P3Qff/dB9+L0P3Uffv+g+/vBjAdw1A7O5GQHY4oqpDTEW8l2nqCasnC8xH/v6+wy8onS5G1CnRN7FfC/J/3Aav+2fJc8t27zq1FTrcYyuPDuTVyKV3CqOHbyk54wMtFQvNrfyz8syTlS2UOG2Vcz4TM4qZfBn5JsjRL/MTNsFHDhAC8IAo72zzQ2O9ruDhw+4g1PjbmCwzzU1FyUYVHowEOZhRdXgApLT2pqBVVMjm9LV21gEPWOYjO1ALMCaezhrY1nrG6UL4fqYFRNTzs9gBj09vbYCN+NYTBiemDioHu9A1TGsl+QpMscoaUXQilIRYF/CNEURUDim5+VEuQCGABWAFaUsQLIapWFWo1gfLF7yiwHF+vqa1R0kLSSsix9ccu+9+333h7//Lfe7v/377re/8lX327/1Vfc7//Z33e/+zu+5r3316+4PvvoN982vfktOgPa733bf+r1vu3e//q777jfecz8QmF18/5KksZumPlxdWTMtwV4IiQvgIh+RtvoH+k2lvhewjuUR87zkyGni4jO7zgjACqC1JZeBVqW4x8CKQViQLwHruSYDLRXhjdrnZhmnXYgKGQErq+yh8qrG8uMZk4gNsARe3Kqvr7V1BDt72m2vLNYYHDkw5Lr7WJXb9yDp2TFuxRgD2+WzTiCODe2QvmjM9fLLZOJVSV4s03Qv7I3lJxwvbpOwfIyyiBLrbQSD6FevFgmLLUb8PKwxY5LVAKsaY8wYwQtMldJOugEokxD6+rLxJ0DmUdVagBZhImWgIsRx/ajhpUR8KSk76oTOEqulUP8ezs3b2Nb1qzfdhY8EXt/7gXv3W9+TlPWu+9Y3BVA6InF995vfc+998/vu+9/6vh2/J/fet973Eth3f+A+/P4Fd0US252bd93DB/NmrIEFYsVKWEaAdU93jzp1A66/zy+PRV2spGqNFOueT1NwSd23q+SZ/m3z4/EJsApTVHQ04LJI8z+JfHit+L73UwztJT2P9ByrBwPFGhjAKv78/WIF5pLKS5VFla8qb2sMcmRzx5ZWNktkbKJbPcce1zfY43p6u1xLe7Or0XPCZAAb1Z4B1uKiwIuN7Gjo69Ybts/KwVx4jlk7K15geME7mB7vlWisML8oHaCGYVkg5mAxhtXX5xluOe2lJ/9ZJUAGgAGsyE/AK45rlVO1fDRmKqJsYNK8SzkQLp0L7lUDrf2UC3UVACAsJBi2sWFrkLY2xuXYar7VvoU/6uXS5pJ7sDHn7izfdbfmb7mbs7fcrZlpvwv2zTvu9g0dr982oLvy8TV38aOP3YUPL8pdch9fvGzjYbevT5vhBtaGGBpVI/IA7UNnV6cBVk9vj62rSV7spiI0EEqcor/tHum2Y3IvEu0QkGLHY9qTOQMv35at7YvsPY52Fa/9PbsOx5f0/NFzClplVS69TMDLX/sDYOX7WN7klSq+oR+qwYamegGWgGGgX0498D5v3m77ZMX39RJqPcAHS66FBcax2B+L/YAEg8bkkN62bIULxrGYRDwtxwRitmKoRj62/hcJFRNMELUTUsHIyKiBFo5t0tk+YqdebaS0wVc7f17JGFGVdFQCCACAPAWssHyLJtvc209+eCBpNKmKdznCsAERyq1SuewEWOm3U19I7Gy8iPqRzTyZlzc5NeGOnzjqTp054Y6fPOqmDk+awVBfW49TDIxxr+q35JbDb8Utb6y4RdXJ+UUB24OH7uataXfh0mX33vs/cN959z0bE/vON96zca/rl2642XtzbnVp3eU3K8eZ9KEGpzMFYEWjFvIBgCV/quUn93k/utRf9kzpjs+8Cx5E5COARUeRNsWmkmubclvrtl5oXumHgCfCsUnIhMG9GA7JkoNVFDO8cnxf0rNHzyFoxcpVoZJZLQzH6PyNzBWUZCQtFmoCtJhM3NTMNgzdbmR4yA0PDbjuHklYrexEzLueUA0yrsCOq6zizjiWma3nt9TAaBSMPWy6dd1DynrATsS2R9YdZxs6blQwM1aUKgEWRI8VZsXYCwyWyZyoBDmH0Vbr0aZMIFJs/OXnLwpVS085UOAPxgqTBbBwABjMF8llr+EATFhzElYKWJRJJYadvs+zcmckL+Yt+RSM25ZRCvVgbHzMHT12xJ155bR79Y3z7jW5c6+ccSdPHReYTboBST2t+klGt/dRmiF70EHD4Gh9Y9MtLa+4e/cfuKvXrrsPP7rovvfe++7b3/yu+/Yfvuu+963vu0sfXDZ14fys6vfymgvDvdsIcGpv82N57LNFHCNoVQPumF4DpgBKKdmzAFh2tOskjyDlj0la6hxiWYmRygaAlcf+l5RGVaFIr9mbHGMYZtkbSWHzMMnzl/TsUt7lV1VeL9IyTrGicoyulPxdRgdQDyoLdF5TmzPVIOo2QGtwEGu8TgOylFgxg+WalpYXbb8s1hoExAiP9mCgxnOBGlIYq12wrNP8wznben+btWDadsqIBgYTjGpBAKs4J6Y7+HpJKZUzwEoU8xWpIBpjkL+pqnA3YwLCMDCRP8KKgMU1oAXD3ktcyimtrRHjCIeFYdkZwMBWAMH8wfGDY7Ye5uHjh92xE0fkDrupo5MCNb/DcLtrc4qdumd00OicicEDWmL0K5JQFlaX3P2lOTc9c9ddv3bTffzxZffRhxfMXbr4sbt6+ZpZKN67O2NaBVbVSIl4kV5TXXd0Wr5F9Sj5sVMeRMAC3OM5fqs5SGd2NNKpvc8GkPW1ptqvYS1Q/fmuH7KWfkovbZIf5LPUh8T/NMwk9GeXSthZyUVCz0VKHplU7tPqAL4AC+YaeeDYqTB5Yiu568zDFcpCP4eHXuLAYL8bVaNnMnFnZ4fdj4Rf5mWxZBNgtWTjWcumT7dGoI/bONbSopudve8ezLK9/kM/5iVg2xYveylxZUSj92osv9XIgQMHTSognuVELz7tyZdLBZ8VqpTu8ryhnChX8pYOAWpX1K0sAMtYISAGOKRUKVwYLuE0NQFa3kXQisw4pYz5huNeqGIx6nUsXFvbWl1Xb5cbHhsUcB1yp86fcGfOnXQnTh5zh5SOUXVwupo7XV1NvQBr0626NXNoFrw8AmMHzCR5rS25mQf33LXpq+7C1Y/cex98z737nXfdu9/+jvvg/Q/c9avX3YOZBzZ9A/NyiPSRXvIRsErH82IeVEor93iX+h1dzK9y/1xG/+kzrulQdnS02ZgaVouMr7GDMUQKVzdX3crmio5Ks413qb2ToZKycjl9T471CjPwKvk2GV8p858FIg3lcSPuafxffHqOQSsWXqxk4TplUuEHUWl9v8vLWBAL19DQOrs63NCwJJoAWjQEGlOkNTWC1bUVgdayB60VgZGuMb6gEeFQ/yFV3Zu55+7fvydpbD6YthfjYxTqWIxXJaLhwwiQ+piPxdysgYGdN3AsZ9DVaK/+nheqlp6d0gizREpAugKssMhkojaLwJLvlOdOxPP6eramb8ykLCxMuccOANUYdmUinvsrDySLppZG1zfQ4yaPHnRnXj3lXnnznDv/6ll36uQJd/jQlBtSfWluara6vq5fnDzPlySjSA5rMmlMuecWNxbc3Ye33eXbF917H37Xff0bf+B+//e/5r71jW+7ix9cdLcldc3dn7MdCjAzjxQ7ANHxPfIibTvlRN6R/7ybgjyOPErLk+vyfMN/ayubsmK52Od6dexQZ66xoUmtucZSuZxfUZqW///s/VeMZkmW54mZi3AZWsvMiMxIUZlZmaVazSy5M8vhA4l9mAeCIBYDclhVQ8wuq2oHy0V3NbggdggSYDUIAovu4QtZvZiHfSIIYh8G5GJ3tkf0TIuqyhKpIkNr4eHh4VoL/n/n2Pmufde/z0WIjHAPP58fv9quXRPnb+fYMTPry7MVyFVPcZP3Wsd7uNO3VTX0fKhywo9tT/eYVbFdFj4xRaDPIvDy+WcR3stLWxC0qsJUbWMvH2tjs1LQssoZSHHEZMCyI8AX7SyWDRlQyxrX8SPStFjc8fBRBhNXk4AuLKNhzZqJb1pghfMF47TQvMxdPhOdwqNjY+biziBi+rWwt7ciixN/tQrJeSolFR/hyTismDIH8yUCci1hvBl6VuG8SNrIN5RCsCQaAPTHAFTMKgJoMfkwQAagrUX0YZJPtO5DAK+lNbSnMl6r40i0W30iwe/qEfDuFfAeO5TefOdcevf9t9N7H7xroPX2W2+lM6dPmZm7t7NHZV2ahf3YU/nSrz8JaNJgEnSoNiwZcA2PDaVrt66lz7/4LP36179On37ymXkY3r5xOz28r4bY2ITNo1kS6RgaF4296NsiPeoUIFRyCVgQeUWfFRNOsw0O8tUXBtPBIwItNTCPHcfl/nA6oDq8u3936u7oNnCeE1DPLeGgQZ8XHoYAl4N2rnz8z+ni23ylRlUGtMiKp6DVb2p9rkYbuGW70xbWtIIoSmKr4Z6nXhDLH5cwDWIawcNo2RZkZFzW7j2sg7TPltM/cPiALfrYO9Bjs2Mw+7uZBQEsaVgz09MGTmhVVgmsYuHN5FPtYBLENMgg4jAf1sljkylHPQhhSGsdQYAQwGEAbYs+l1Zjsp4WeJ72+a1Erb41tC2AC20WrSsmg8VUiDCuC1/CcfbjugC21vuGqDk+WWa3pFVR170h5IMOHjlglgLr63rrjXT2jbPpJF6FRw6nfX17U/8ulmMRsEro00fWt6tX5/pSf1df6u3ok+7Vk5ZVXKdnZtKwGl1M7MxcmdeuXk/XLl23qaGGDLjUGGMsVybSh3T0snqsaYaWehwdjJa8/qhucMw9gD0c93CNe8w7UEwdjPTifSwZdIDVxE8cTifPnEivnT1jg+3xokTz6h/oT13KC/q28CrEVDiDtWRRYQnEcJE3AFOQxNBlhOlg+sW5kqoMUDu4lnNPQhF6q7eV+wXpNDIsflUsNvDsNqNtAFo1slLl7IXQ/9s8bstqda3Mp+WOpbSrr1uANWgVbP/BfTbf4J4Du1Pv3h7VDA+KAYxzaFnSmvAWxMmCCgRQIbhssl1VQuYR5JrNwj0yYjNhUPl5vqSmSlyWO5EJvaxlMSkuLdaDB1nu4rB3ruuYFn1dEKxF3Bv8qlB860a+nfQk/3FyAazQtpg1nwU1GciNswb5URL5juC1ga22XbKyBfn72NphW2oFoNBaz7V7JqhbgITJ7Oz519M7H7xjmtdbb7+Zzp57LZ08dVxlfG/q292buvsEWr00jHrTQN9g2tO/Lx0YOJQO9h9Je3sOSu/qUx1ZTGMTYwZcaFqf/uaL9MWnX6YbV27Z7PKT41M2KTQEUGOZwEHkdQEHDHgBZAFEQYARIMRYR5hj0izMhOwHqPl4yClj9pnDE8LxgnrLJNbHzxxL5946a+7/H33jg/SetMzX1eA4aA08gXDHSppZmUnjSxNpbGE8TcxNpen5GVvNAeAiTbHI0E1grAYHXIFXVNIKLCwXdHFFcS2ZzMtix7nxZJ10sWmbqelhruXrdqhQjP2Uncu7vvWYQrHdzrSFQYvsKTmTMpyC6L+qAKJdLa4smHV/uWs59fT3pL379ph7+37xnn2DaWBPX1OKUIFwa8fxYnKCWdylPeXKQ6i01qyCCdgmVbnGBGwAFnPEUTndjt6CcpRzFWgQFRdtihY+A0jxykILbOWAsRa1Etb14+1I8Y3x/cFBdcGPwEWrBZzw0Dx//ryBFqs/YzIEzNB468IX01U5uJVjwnbmPfnGFhRxaHdPEd2C4hm2wTXSqd37dqeTr51Mb7xzLr393lvp7Xffktb1poDkjDsYHdyjewbS7r0DKlsq+ypbhw8cTscPnkwnD76Wju0/lQ7sOZz6uwcUkZQmpiYFXPfTtcvX01XxnVv3bCkUQGt2uhp3SHlFw4p5MUnLGP9WEvWFeoEVAvY64toWeRH3BGjZ3J7jE9pO2b1Bnbs60159yxFpWq+/cUYA/U768BtfTx98/b305ptvWH8eXo09vZg+l9NMMW5tVlrX3AIOGpIDNCqVbiQ5ciKYPChKTfNWFxyo8kFmv1o95fc71+t5dV9+3gILhjjn27zJIXh45dFa2whtu9GW17TIIBcUCIzIeBW8FX0axzkHcX+lTwsTYYc0KTqy9+7fmw4c2m+OGAN7BlJPX3OrmlkB5mepZCryqkBMzWQLNtr7aDn6mlosPcJchNYyVGVc0Pk6lcKzQTluRrqO6QMhOjjoHlnMflCv+EEh/DZD9Ti0jNM2Jy8nzWkHKCFkbfDuuXM2TRYARh8X58JUyH2hESBcAaySK62rdd6snWVVXqyVLVUY7BQB6pmuHmk9B/rT0RNH0imB17k3X09vvnXOBiCflXA/rXMnbUHT4+Z5yPb06ZPptTOvpbNnzkpLeT2dOcWSI5jZ6NvbbeOl5pgJRmWcaZ6YRooVuOnbWl50dYsyi3mQtLI+2Nf0rtOnzeOV8zTEIt1IJwCJhh2gxD6ABFCRpuRNABdgxYoI3EvdKoELGpTGRZ8e34VZlG994019x+tnBJy+aOue/bttgDZgZA1X/eaXfRkis7wwvkvghYeh/jx9VzwD+C9JYvutKN+WqXbfqscir2LbLtw4ry27jdsy9BXHFZX725+sCfkHP/ze31Xm3PjJn/z0V3b25aLd4jfF74vfUMHvpvCbbVuChBH5MX6JysPS9mm5Iy3MLqbJx9J+RnyBxvEpaUEz0oBUYHv7e/XMYVVW3MlPpzPnTuV5Bvc1FQoqFLOyM9nt2Cizs89K03JPJAALsyAVmZneHz58aMuOcD+Vrk7rAQQtTabp4TuOHnVX9/NvuuBczzGgpPXeU15f796XnZ72W8pnSH+YchUecDCmK465FkKVx5gcGWGM67wPVD5h+3gUxrOrabVw8Sisjnvz59Su21jEIIZucFzdw2rZEHHGDGhaO1aFA/vTkcNMcntMwHTcHBmOCOCOHj9sqxkg5A8ePuBODiqDDLk4dOCgzTF45OhhaWuMZztk5jncznEGoY+Mlbwj7dgi6ElbjmEoTKkB8KQj6UrfV4Aaz0Z683w0DLgX8GTMGp6T9MkF7ZI2Ze/ZFeO2lH8M/B7IM5Ts8jiZzUX1Fu2Kfu2lFcVjGdaxGFM/qUjD13+6X+8kHvZj25Qp2rds4GpJtbwy8vzxK7UwWpLO689AsbjFd/kG75bA4YR+cDRKVqcY3N0vTXrQujvQuruUHqQfcgzQpwHA7Dxjklf0wbeSU5keij8XXxAPceJloB//6PtnVRb+1jYBLe/87evrb4DWvIHWRBp9JNAaE2hNajs7keZXFsz7CNPPubNn02uvn7bO3KMnVBmV4VEwl1UoMGEwQNiXFBmzFiYWP4rggsBrVq1O+roePx61zmtmwWCFWSpZnZoKfK4gJVFpd+/eY/1Xx44dt9kvzuaWfivQIrxWvBHazL0vOz3Nt9Sfo0wh6Gj8BFPGOEee0vp3bQrgoi+mJ4PWCStP7Pf2+vx7ddCKMhHx9XcHc942TcS5inkmXzDKJSif09XGAf8bgLUXRyPWDzuQjjDnoi1uiqZ1Ih0/dTQdg08fsZUNmCgaZr22UydPpRMqh0fVIASw8K5liymdxlVvX49NDk2a8a4epUWDBTqkXXgRIjjRkoIjHUkj0jYaCezzDMcI1LiffQNGhhPoF84kQcQDsNolsKI/GFDFk7G/X3khedDNuCzdRz/k4ry0rBXFwQYBCL4MvNwpYwXrjL3BAcumgbJ05xw/J0t5+5fT3IDOj+1M3GgHutG2Fee7Mhe7+dD6sCAd1y6JStDyITcBWjio0M1B//wOaL1YWge0fGaDfaqY/X0Dhaa1kMZHJgVazEohwJoScM1NpsWOJbPnnzl9Or35xhsGWlRcvAf7ByuPJxwuyGhfC2vYMtw7g7neaeYRZngHsHC+MAcMaVkUkPVAa/VVgZa+hz4sWrd0ZIepJTq1d+j5UJkv7AM4AVQBXJxDyLoTDq1b1wi4hvmLPhzyyxtOfj/lM6gsD+X76rTGpUy6QQIt6wR+pnjGd/0/WgcA4H2je9I+Mf2jeNcdPnIoHWJC6KMH06GjB8RsxdKwsEAwc7vNgi+tCpDaf2CfedZa369AsM+0GIFTn49NA1Ai7dByIu3Ych6QCrBCiMKkJ2kEQLGF4znC4Z4YWhKNhGDSH5BrpLE+GY0LIMVzEMcQxnIBoN1oZwZASjHlnU2su+ju74IqY0tJAZaDSQau/K6galfnG9nJPk9x0f8H2X55okHN99VJwVWk/dqhEXGvNC0HLaadG9jdZ0srbVvQ+o++r2xa+UdbHLQGXdM6Wi35zVpWFKr5mXmBljLp4WgDtKbmBCj67du3P5197fX01vnz6cxrp9WKPJz2Hthj/VyETWYy6S02d2ZoB5Cwq1MAqAAYZMj00dHR9Gh4OD2ShsW0TdxDH1cIlJLKCtCKqKj7DLR8YT1MTghD9hGiO/TktF7aQ+U97IcwJV9Ca+I8ZYz8oCFBOUK407gITSs0hYZAFdXDbkdrXMoU5SqAy/dKyWYiUQHxHoZtILh684wdfVmo0yKnD5c+IXi39o0l7E1LEdAxFITFTzE5MR5s77691gfMNRp3bh4UOCt8BGcQ311yfG8ADcfUrwAiCADjHPcTT+7lHMx9HHMv+yFoOeY8Y+UiHDQw5mr0gd4OqD097ikJyGLOJL5m1hR36n49rHCdbcYcTIV6h/+YP4d0psZDpK7/gDgzORr7Vbs1yE5F3sSFfJ82eW9Nyp9l9/pq6CIFRb+ppZl+TAgMaPU1NK1tDFo/+P5+gdbf38Kg5S3i6NNicCEj8ndhz1dezAm0xkbG0sjQSBofHTfvvpm5WWsVHlLr+I2z53wQ5plT1sLEo4pKSEFxLWvaTH2A0ai0KWbCIJM71HKD8CTEbPjgwQMDrjGmbVLhYDqnVhQVqx3RykTo8S0IQtO2Tpw0QN4Bracn0r/OJdWPQ8giSBGA5A/OMThs0EAKkxuNC7Qs8gtNuRVoQf5O35dsrJFfqEVhFfGYw5X/nPKeNf9zOC7mbN9Iu4xbYkgFAhszGk5HMNoJXO1L2+lnKZRe6xcaEHCZINy/x/rFADWADxDw/iIHj5K69R4z1yndSAvKL2nHljQ1UBBTzzDBI1DZJxyeYeuAVDUacFHnHrQ1m5VDnxtu99wXcaB+837iRgMDkN0nsN2rb9itb8F8SPyt79HqssBqccWcpzAa4l1s84fk/i4cuCCbvJefGq3dYsZ5mgZnVz3FiVSRDZ6fRTbYiTi2a7rZOI6bOXbD/OhancQb4Jo1Lb63twAtwMr7tAa3LWg1l7YtSJ6xlBRabs5ecqgYylgVPvqn6IxSMbMZAhhUuad/twq0j+CnIGMjp0zR0qJyoDGRsXNzPqbDR+hLQFDhdLyw4IOOmRx3fMLnGWwHWBshKgWVk8pOJWTfbPhW8nfoeVCZtqUJLwiB631Wx21+Qlzhv/3tbxuzH7NolN6Fa+cXLfq820QtTzaRQ1P8D67OEm5xlO8oSDW9u0eglcEJ7aM/MwDFsQHVoNiE34Ba7NL8jx0yd3kYRw3mPNwjzQurRMz3FxpREK1/0gOARwtlmqxvfetbxl//+tfNMxPNFICnjuHEdOfOnXT79u107949O8bKgVAlTSH6k1lI9dGjEVtU9eHDYWss0qCcnJyw+hjE+neYMIn72fOvpfe+/k768JsfpG98+8P00be+nj748L309jtv2sTDOJygQZImpJnNXSj4siVdlvV/adY8DW0yAcWnQ3K+U+BBLxnsuhbnyN2c95EUnIvzZbmwXW4KBjzKYziTdrmdMDx8/df7/UwOyshzvdyrrm0v2qKgVc8OZWDTKa+45uZOi0RARD4yxUtvF6DVb5UKcwgmECorrRKI+x20Zg248BDEUzBMExRelkRgHR9vwUwacz+tmvWolXCEQtjx31vl27XIvbxE3tTzB6FJwwZgwlwbY5EAMba4djPOC3NhmLba5V27vIc2kt1hpAriOEK0rf75sZf/OILCkYG5ETGjNbE1lip2Tzy88LyfiPphJkZMbDrPNdduPD6RbvXvQztFIwX0Y2LimDIL4CLtaBTwfuocGgCWC9agA5jc3O79WsZqQLLoKoCGNy9aw+OREQMuHKJoOAJe1FO+FfDqVvz3HNrnM2ecO5PeOH8uvfm28u/tN9Obb71hwwLOvH4qHTt5JB08IEDuFSBLRpBOatVnF/kFnxLKZtSQHkYjVjLFJhDWN5MKMMI06q5BSpmpTUkTeVNyK+Aqcty0LP0yYFXsdzrFc9ubtrymVeWd/lX5aBUITctZLSTl5S6BVl+31OgegZZaeSxJ0qeWJZWRJUogNCqAisrCoGGrBAI/hABbtC4Aa3ZO1wVamARxhadS8Z56xd0oAJUVP8IJ3qHnQ5tJ29I8GEKYMV1sS9NgmLc2E/YGiocobmJrbfvGPmvEse8g5gx5DJ5f+TEhmgU0nxtcEmlBugBOaFeAFhrXb//2b6dvfOMbBmCYV2lEYsJC47py5Uq6fv16unv3rvUnc546YWY/MWMlp6YmBFqP0sPhIQHdfQM7VgkfGxu3esu4q5J6pT0ekqbI4Otzb59N736Qta/voH29n96XNvb2O+ekOWOSP6DGbJ8ash1JTdQ0vTSdxhcm0vj8eBqfm0hT81NpJk/Gi3zp0Ed3KR0wF2KGhdE2SRfLowAatqSPpVHstOYqFz2XnXI4+UzcDcX2VaCtB1qWZ7UsqvJRmRe/Zde0AC1tqVw9XbvMNDjQK8Dq887kHnF3r5JBzyNomjUtgdHCop7397HFps66WlQMlirhHjyjWlEJVusBEJWSd6OtBXNuh54PrZUX7a6hXdBPEtoDpi+0BbSwErQi3yPPg1uR31uVk7Up7oUDuArOYfEmfxv1II5av//JycOzNza+t+KSuA7o42mJdvrNb34z/e7v/m76nd/5nQZwkYYQpsEbN24YaN0WgDH2kb4YgIq0hZkTFK2K/maA6sH9e+meAO7B/Qc2pnJifMLGT9IALWlgz2A6dPxwOn32THr7vfPpw299kL79299I3xF/6ztfT1//8N309rtvpNeklR0+tF/aswOXdK00nabSBL/liTS5MJmng5rTO5hswD/Y+r0EVsYCMJ9FnrxR+gRgrSJONnOVg8GezpBDWXCQ31Pdvb2JFN2a1Mg73ynLRAgJwMq0JDEFyiYK7ekzh42+/j4bZIzbbpkKDloL0qYwScwZeFh4ukZYzNwOSAVYsex3K4FUAtZGKEALwCRctvHuHXq2tJE0tTwvmPzEjBWOBWgOCGGYfc6FAwb3xnNr0WbLiN/t5R32HhX/+bksIDPb68XldzTitQY33Vv8dLFiNnqNfYP98U4e151i6//VNoh0wYQKOKGhAlTM8QhH3yDpSHhYMMxpQFoWzk546eKw4S7zC1bnbG27KaZ5GjMzIffBIyOPG1Op4UhFn3QjHp0d5vnI5MKMU3v9jdfS+XfeSO8IwILfkrZ17s3X1Bg5IQ36cNp/QI0RgReu8xDuD/R7za2oji6r/i8zswYrPqiRibch8oYbLQty3sQWNkGV91cRT0aaVWkHNXQvhVXeBfl+8/3bmbYuaNUoCkVknWVso/LoQ9X66VErrV8tZQYd0gGNvR5vqiC737SdBQMutCyAxDUtd9VlrBZ9XTaVje6pt+ZaUVl525GH7YBIpQUUd0Dr2dNm0pN7N3J/ABrMPhzPtXvehP0TkJfy+JX7+pWvsv38jpqQrPZWk0W3dZS9TmWGIlQLT//4pI18FumEtkofIYD10UcfGb/33numiaHFopkBVGheOGfADx6w7M+I9WktqO5RZ6Le2Pyfk2hfo2l4+FEa0nM24F/HY/SNLQi88vtJeyYN3rN/0GYAYUA1cxief1dg+v5b6b0P3knvff3d9DWbdPgNAerpdJwVzaVN9/X2pJXOZRugPL0k7YuJeOfHbWkXMxkuSSbQ36WX0ahgwcnODhoyNDCcLbEMvCw2/GuQH0VMCSQ3F2Jr3OoZKJ7b3rQtQKs5CyNj0Yxgz2ym3YnpXQbEZhrM40yCQttpmgxV5yw8vWRJAVJZACxacJgs2gmlEHjtrtcpKh8VlUoZbsDPKvwdaqb10i6uxX1r3RtUB6J2z2wWsOqh8LQzQOWMR1t57FdFts/W9+1aE8e1zEGxX54L0jk/ref1LXwPn1TntQjNCwcW+rjwxsRc+Hu/93vpt37rt8zbEI2MOoFDBl6FmAxv3rxhZkAcNuhbxoUf1tuszqJ9PZaWdX9oKN29e98m+30w9DA9kiY2OiZgmZlKiyvN84L29veYi7jNGP/22fS1r7+dPvz219N3fvub6Tu/9a30zW9+lN5XfN6UdnjSxuLtEeB1mb41pd/YylgaWRpJo/OPBV6A44xZY4g7OYBbvbvH06AJzdi3Jn7JA9uP/0GksMpd/u9bZ250zauZPKT62e1H20bTiryKjPWMjuzWh3ZJ0xJIAVaYBgGwbmlZZeVCyKA54SG4CGhp60t1cy2AZdG8mBZwhVdFeRLySt5cRAkbkELLCtBC6wJE16ONCNQdqqhMr7XSLq6x3WgarwVIrfJ9s+SCyStuyXG+5EogOtu5VdR8tvU9TqQAyRApUaaIvUH/6p/XLt1IBxxb0LYAKfq2vvOd7xiA4RZPXyF9hDTkAClc3O8/eCAQGrLFVrF2xDAU6igevTM6h1kQbQxNC34o0BvW8cjoY1uFgbo1O69npQ15RJKt+IAr//Ezx9PrLO3y3lvp/Y/eM0eNDz98P73/3rvpnbfOp3OvM0MNLvK7U8/grtTRtcJSkzjH229myfu5AC3qrX+657kxL8vARd5YA4Nf3taJx02CmZbFlmNgafW91ZnV17YbbQvQssxVoYjq0VClETacUD7SIusWaOG6i1kQd94YZxLE/dYPBmgBWAIlwCQC0SUDKioS4GUFE3XuGRDvXqTiCbQALJh9gGyHni2VwNEORELQxD60UeAKahf2c6M1ovfcY1K8YLOfjSkQkyD9WrjCM8s+ZkIcXdC49gjccNlnlhr6uui3Aphg1rCbmFRdwSmKvmYYJ6mZ6TQ5NWmD/pk/lP4xPBFtcO34qF3jGTS2ILS/3Xt3p8PHDqcTp46ZK/xZFtV8501b6uWtd8+nN94+Z31hp3DWOH7IZ9JRIxj5IslhLvGzC7O2/Mk8AGaLTiJHPHNcC65MhaEVV9yGdIkQKgCrZ/Y6z28j2hag1cgsy9jil4+pRWhazHgBWNnM0Daav/nzDeRUuGxQso3FWLSxGCarxFwDqAAsAIaR+Rb+E1ApFIMIkwpHazC0LY5baVsbEYj2PW34VaVIt1bpX6fyno3cHxT3ls9s9NlWxJPxdOy3ZP0rj2PHXo2QW8VxDzc13984lbcQj1SkbytvbtzlZKds23y+HeHEgrkQ4KKfi8HbeBnS1/WmgAyHFwKdUL3Avf3GjZvp6tVr6dat26ZJTU25WU6lW3VdMVPVpm96anJCgPVImtqQjf+6i6ehtvSV0f9FPZsvBiZDXT1dBl4HjhxMJ18/kd58/830/rfeSx/99ofpW7/9jfTN73yUPvzoA8XzrfTaawDrYRvzyTvn9JtcmUzj9HXNMnWc6rBADHCk2pFmzKPR2RiazJQHgJczcyCa4CrS0+SYsb4us52HbXdjabxdqFlqb2miuOaMzEd+xgnQAqiYwsZnhVahyYMjS8L7B+3KxnfRQqJUWDDStLQFqGy2aAM1TADVO56WACdACrBy7ydfc4h+rs1SGa9WQPWqA1c7YRrXSqZxw3YjVH82+FlQy1A4GWxEvjqbIcnACdappv36sf614nwzv9j6vh3WqLrf7rXnN06YC9G40LJYjBNzIX1c7GNGHBwYsDqJdnXnzt10/frNdOv2HTMBjguczGSoOgl4MPB5WVrOzPRUGpemxewZQw/up/v37rpTx9ADaWrDBlw2iHluNsfCqVPANbCnPx2SNvXa+TPp7Y/eTh985/30zd/+KH37t76Zvvntb1i83j4v4Dp9Jh0W4GLOVJPXgAuT4dTylI3psn4uxcWsMpbc/gvgSivaZrDiZ+mn+2zbSELPqzpwVZSfa+LtSVsftHLeuQyOjCSDqyMqD4LHR/v7iH5ArF6pQribiRDQQsvCPGgX9WdaWJ5hGUAzLSzesjFaqyITZtmvhS0fcwYVCyBDE9sIlXFqt79Da+dF0GYFb9CTPvd0VMvfpiiU117OckAdRfAz9yZ9WoAXpkJm0mAQ99Hjx2w1B5aEoS5QJ6KOGAucACBMg7Oz8Eya1T5jutC4cI+nLjEJ9uORx2kk1y1A0FZIVnjzC3j/eb1mQl2sMkxrhZv8mbOnzVzIbBpvvXM+vS1N6623zrsp87XTit+RtG/PvjSQ+pOkjL5oJS3Z8ifMZbjQWHDS5YZ/cwCY7zlwecZ55kX/FbdLOum0c+sc9Hv9//alrQdannsVl9Q4Xp15Po0N09Tkef2s9ZwvFkRxsLEWDVaguYSxT+cvfV0BWk9KdQDhmPDoLwsTIeNOMGnAVEocM0p6EsFYf++rTmUavhigeRZEnka+5n1riZf8DKipQuXtU1K78ojWhUkQzYups95992vp6x98mN577/107o1z1tcFwGHaY4DxjRvX09VrV9LNm9elSd2RZvUwTU6MqT7NKSnw5NN7VL8WVb/mrH4xo8aonpUGNjQkLWzInD1GHo1Yvxkz3TBdU0lYadxF/pgA7Ew6L+B6/8P300ff/DB9+I0Ptf+e9Xu9do6pvQ5aXxeTEi4sqSEqbWt6XgAqtkHJdD0oXpDBFg4aqIiwJW4wVCU26eVpFsBVXfO94t683W5koKXyfXy5c+W+ndmK1Cj4VbZ5+6X6mR1ZQBVuskyzolJi9wc5YJVMocpha8M5gAXAguO+doQQrHNJrZ4lfMAJ0MLujrsvjOsvYFanCDPislZ8dqg1tcqbl5m8fyNYed7YVvv6X7CTH5nRsHFlM2yk8I2fEbVL99C6YtLdDz5436Z+gq2fS9oXk90yrdPj0ZF0/dq1dOnixXT58iUHrvu4xj8WSM0pLAFOd6caqwIGfQlDVaanZ2zOwiG8Eu89SHfv3kt379xTA/GBjfNCg5ualOa12DwJ9q6+3rT34N509OTRdO6tc+n9jz5I3/rtb6fv/O530rd/51vpo29/mN59/510+rVTNjCZPvSVDtXpldk0tTSZphYnDcAAMqw5UV9VAvWP+EUCez75vpNyV/9ybsS2Rp6z25sMtPSZfUqu1RJxK1Atj6osF+V8pSC4YHLgsnnB1hBSFQBwYGeM7ZxABWDBGyg8glrRRsJvR2hbmD5ijEqAFudaPbcZgbuZe3foZacoC+XW95tLSRxtrbxnyiY0LsyF5869kd57/z1zh39f2hZmudOnT6V9+/bq81ZMOxo2ZwsGIjOl0z1zwGCOwgVc3Bk7RT+0AIuxlrMCLUyJABdeiGhZpnGpoQhooYXhIs89dQtHrzSovYztOnU8nTt/Nr3z3jumZX3wjQ/SBx+9l955/22biPe4gI0xYP27+1JnN/MYMrprPi0uw4vG9MEtK3+q/CKP4GYAg60tAjVn7itHBlpbn8hQz+JGJtPkjH0jQEv7YrathLcXnbJkcKa5hNiZBujE9tkSWhz9WpgEzePp7l0DLRwyFjfYrxVUfucOYG13ape/W7f9TSMTV3RmsWEdPCYnxmPPZ4z3/q4zp8+ko0eO2DRROGowjRMehjhrwGhRQw8eCqAem/aEedCmSZtniSEfd+n9yL7mFP1cI499CinMhfR9AWC408f4Lmv8sshmT1fac3DQZtXARf7cW2fT+XffSG997c301rtvpjd0fPr1k+nw0YNpzx5WU5bm1blsUz/N4Rof47qir8tCdznFNqRaZCDA5Vec43LevBK0TUArKLI4stTZ1GwKQS4IzmtRVPFWhpT1CXAIYHsSUOMZWndUngCtWGNoo6BVAnO5D9WPd2irUqs85JxzaQqs7q2uV/zV05PUD8osruUnTp5I7777bvroG9/w9c2+4+ubnTt7Lg0ODBow3btz31ziL355SXxR+1fTvbv3DdBmZ2bNCxgPQ8yLABCAwVyj01PTVu/QvAC+u3kKKTcbDpvDBoOT67HG05BxW2fOnUrnBVjvf/O99I3f+ih987c+TO9//d107o3X0tFjh2yFaLSuueXZNIl34YK7xDP9kzlpEHKun1ZHOYT1Dp/1xPfr/CrRFgetIru0a0dkbJOW5Uwhi/qhqtLYbyYLodrkrZUcY6dK6AdX5Oeb6UmACxMhrT5MFgAXFQY7ezv391bvhSKuJe/QdqMoh2sxFNsXS/X6sBnw6tnl47lwxsDl3JY5+a3fSt8ReL37zrvpyOGjuqvTwOXe3Qfp2rUb6dKlqwKt66Z1YQqcGJ+UdiXgWV6xibSpE5j9qXNoXJgE0bAeDj004GJcF4zpEK2LiXhx1Gha/kSSdPf+wXT01JH0+ptn0rsfvJU++rYvfYLJ8K2330ynz0jjOnLAFtqk3xHX+FmWnFxiILKbDAFPI+KVfy7TPPcwGjam7LLfq0fbQtMi4wyorNx7Nnp2OltrU9epGNEfxa9O1ZP66cCO/aQR56KQV5wv1mgtcFjrWtCidRZ7qw/AMnu7GI0L8KKCNQp4jTYS/g69avRylIm1wGkjwGVewNKMYjBymApxjWc2DVvf7MixtHfPPt3XZQ4XABWT7aItsXwJA405N46zxdRUmlE9w8kJs+HcnGBEgMS5qclJW+Zk9LG71TMTB6D1WHWSOjiOe/0sS6BU1g+mhztweH86zowaZ09b3xazaLzx9tnGgpNHThxOew/sTn1dvRLAnd7XJU0Lpw8Druy1HKlBzjXAKgCrkVRlmq2fftuBtp15sLEl/4zZpyXFHGUrPsaqyX7cTMh7Y6WMcQ4yFxWrMLb6qzhWbl2P1gORVtfp1wovwjATxjpDmAtpDe7Qq0nNpaVedjhuxU9DjcrUYJqCvv/kZIK54DgXVO63o92796SjR4+ZW3zMGP8t5i/88MP02pnXUn/fgABpTg2/kXT79h1pXtfT5ctXtL2Wbt2+pXp1T2A0bC7wLO7qAKTvy0mG44ZpXwIvpoFC+6IuwoAffV8MbJ5faHbWYLn/fQf3pcPHDxt4MQ3UB998L7330desr+u0wOvQsUNpYKDftK7Zldk0szhtcWDiAmuQ6vtN5pQ/ybJK01qdPog7XdiWNN/XOauk6jPQ0ucfXu5YHrYrW5FW5Z2fIFstB3VoE2su5jkFxVEoSoqiAFiBR7TqDMD0s//Z+xA7OLM3h9bVjrjW7npci+ut7qPSAlyYCTFTUNEuXrxo4EXLj+8oqd27SgoBsRGBsEMvL5HTDUaINZjjzPX7St7ofQjwFvsVKYBc3zZC7cp5fVvfj+M6MeaSdbhOnjwlbYtVkb+d/ubf/Jvp937vb9iYriNHj+qebmlU0+m+tK1ravRdunxZfEn16Wq6detmejB039zjGZC8KJAihjY7u5hPW5xfSNOTU9YfZkul4B6vhqNNBzU8bIOaDbgWm6eDYo7Tvfv3pOOnj1k/1wffej99+O0P0tc+/Fp68x0B12un0r5D+1J3T5et0RWmQp9wF+Dy9LbFJfUjf13bUjqWyaEDH+bgpCP7v93o2Lnfua8CdNxASx+8u3Ohc9KubFHyQt0is3TIJQoAgMXgwkWb7NZV8JICRFh1lBkz0KSskuWKxn6sm8Rku61m1XgaahUW4IqZEBPhzZs3bSlyQItjWoB12kx82gmCHdpC9FyzMAJnW9+P46ejKIMbKYvcE1wSrvGxPhdLnXz4oa/P9e7XvpbOSNs6cPBg6untNY9BZohntnhA5w7Ag3u8jvEUZMaM6alJgdeMZIQvPYS8oP8L8+H01JSZFJl8d/jRsE0N5QtPMnEv00GN2yS5DVJVZIDxfgHTyTMnsmfhm+ZZ+KZNvHsmHTtxNO0RsPV07NLtHTbpLgOPHbSKmeL1w0RoPwFXRQ5RtteEZPb6bUkGWluXPJNyvpbZV+3nnLM5AwVWC3M+TsNncG/OZChs5s555gzOCwwAM1pfuOD6rBrNs8Q/L6KyYUPHiwnAgtmnstC3tUM79PyIOlLnoHL/ySgaWZtt/LUCub6+vnTggM+iQd8WfVwsLOmzaLyRDh06bDPioE1hdqf+sNQJdenuvTsCsjvSnu5Z3zFgBBChoXn/MSs6+BhNngfImCmeJf+5Fw0MfjQs8JsYy+ZCxVGfhQxhOqh9+/emI2YuZMFJwOu8gZf1c+n83oHdaZcaw3RfzAk0fV2upTWT+elzYOvRFgetTNbCaMGcV6EBwKywMS5jVoVhVqAlAGvMK5jJzIIZtDApuAmwyyqUAZeuAVYs298t7gLQapVtIy1GqGw1ltyKiDuVjBZhgNatW9jj71uFoRXY7tl6+PYtmcvrO/QKUcvs5mRm2xTHRrGFyv3NU70MttqWvBnatas77dlDP9dRc85g0t2/+Tf/RvotbQExnDfQzFh/i37h4eGHpnXdvHHT+rswwd+4edO0MEAI7WlBAEJd5znGWdmSRkoCFoNl3sKhIV9d2caE3bmTHqheMmi5PoNNR1enzR5/8vRxA6wPvvG19N5H76a33zufzuISf/yI9YUtrSyaS7z1b9G4po7q+Uaqr5kkT5c3W4G2AWhFdooNvAAihDPH2s2Ahqa1KC1rfmY+zQu0ADC0rZKoIA5Y0qYEWt1du+w4Kg62ZbQsCi8MsLWqVOuBwGZBgvupAPRjUTmYIQPQgjnmfL2CbJZ2gOsVolVFtp73+bhxOnaefRkJYIp61Ko+tTzHR7SJTm9vT9q/f186e/b19NFHH6bf+Z3fsfFcLDZ5+tRpmxoK70Mmxx0bn0gPAS7VI+oTJvhbgNad2+n+A+b8HElMwIt2xQutf0mtW149P7+gxuSUTb7LHIY0IgkHL8WRkUcGipgaY45BiPX8Dh09aKZBgOvd99+2RSfRuFijiwUmu7rxKFy0nzmN6XnzKOTHZ5McbT9/dVptNzLQUgE4e+Brv3fdzrz0lHOsichMslBcXAa4vLyjaS35UvmA1sycA9dCG9DC/C3yvSQAAOT0SURBVIcmxVballUQEdeYIR77OIUeAONcK3qWIEBYaFs4ZWAmxHxBBaNViDchGhgVpO6YAbWq8Du0Q8+Gnq5s1cvmE5XVXO3rhKmQCXfp53rjjXM27RMzaJw/7zPGo3FRh91Ld97c1zEHYrlgPBYu8tQr6tqwzgFe9HlNTU/ZMiYLzKiBwwRdDgI/BixPjk+m0ZFRMzviUk9jkvqKGZGJfQEekqxToDSwtz8dOXbYZss4d/51NxOeO52OHD2cBvcMJDWLLXXp42pM+aR9k3OWTPwLDir3ty9tYU2rnmFRevG4KTUtnRFTOOkbmlPhmp2ek2rPkvkqCAtVK8hAy5wsVGQwAUqb6tCxLth1AIplEfr6+tVi6rPrtLpaUasKCPg8LZhZZ7IqFybCzz//3BjgooLU50gLKuMS73/aeDzt8zv0jGh1MXNqdz4ortfva8pWLrbjkurHGyfKZvBaZNfzLdGIDDINpEV5xGLC3IU+nus1m7MQcyEDkjEd4lnIpLwQlhjACzM8jhast2VmQzUOmUH+xs0b0r7umEaF+zt1DYcIBjv39fabVYZG8OTktJ4fNZOhzaZx/545TREufVQl9Q30psNHD6WzLPH/wVvp7XffTGfOnkqHjxxKu/cOpu6e7rTUIVBdlrxaEkiuLBpohabVoKx+WbtdFJe2aw3dBuZBiOxxtrELGbA6xY4prmkh8GcEWjPTs2lOwOVmwko7KR0tutGkVCAp+EE4XtA6oxUHcLEPyLWieiV6VkI++reoQF988UX67LPPzKMwtC2+sRW1Aq71iPta3RvnntU37dBTEllb541Q2/vKQGK/1Tkots+fAKv1wK1O3D8wMGB9XG+/83b61je/aaDFmC4cNvbs3WvL/VOP0YRsiInqERoX5kHGcuEmz5RQrJYMCKF1Md0TMoVuggFkgWQFomd2Rs+PTRq4WT+XgO/Bw6E0Oj5qA5EZRNwgySY8B9G2GLuFWzxL+R8/eTwdPHQg9Q32pZWu5TQPaIkBreUs28ApA2/AyveMfMv/OLP9aJuAligEqDLVskz/3BNQGaqvpECaGi/VHldxwIsCNi+Ny/DOnsmOFiqAPT1uAsREyKzwVkjMPLjLtCyAi8LewyrIbYDreRH9V7TeShMh/VzY1NG4GOX/tKbCEpDWAqcd4NrOFOXFalTBQeX+V0htXktZbFUeaYSicbEG1+kzZ2ypEybeZXwX9dgtJmruLtO4Zc08X0E8zIU0CAErmH3qHsDFHIeYCdHS7Fn6zaVtAXzW16W6yPMjYneJn3Dz4vysAR7EPISYChnLdfq1k+ZJeOr0iXTk2JG0Z9/u1NXTaWDFApJLKxgIvW8rqDkpdMSlbV4lOx98+me7td3SY7SgqrVRZSNCGpMeTGbPL8+n6YWZNMVibDPT0rhmzFS4NFeZCFndmOX4XZvqs5YU4Aex5RiwwqxAC66/f8Du2+jsGM+CFherKZ6oRJgKv/zyy3ThwgUDMWzqG9G46hSVvlXFb3dtM0C4Qy8rFXm4Kj85bpXHL0e+lwKcKLUrj+EVDNPIpDFqkwSIOcd3tyr3gBeWjdExn04N4Lot7YtGIloUfV6AE9NFMYLGnbSkdSkybm6csrFhjOsyl3gBmM2+sdBcP3f1ddsMGidOnTBPwtfOnk6HjhxMvf3MU8gafouNmTJgW6CWb385suErpc6err7D+vitOxsGhBpklLcqgAFYUShXOlfS/Mp8mlmaFmhNpcmZKVPxZ6dmzTljZYECi6bVnUFJoCUGwGLBSAo+rba4Dmgx6zRLIvT2qsWGVtam0nD+WQt4KhQdvXg8YSb81a9+ZcCFxtVq4PFmqASp4JKex/fs0Isk8jLqT8ENKk82XfjqSUVRJdKFdpCiFM3WOrnmNGcWCAADEGKeQSa8pQy7R2D78oyFhgYujcT793w6NWaNv37tqureLQMynDQYQoPMQB5gpSF6jOdi8l4A6y4DmYce2NyFzG+4WJoKRUzpxGDjN86fMz6u/YHBPvs25ifEk5Bv8Wno+Hb//hecG185bR/zIFkHeIktKymI0arqAnRWbKqUmaVZaVsCrpnJNDkxlabEczM+HoIHud/6rVT4ACYmwET7QssCvNjHJAhwOWjtNmYf0CqpLuihZynoCZ+KCEhdunQpffrpp6ZxYTZE2+IarbKNUjuACmp3fod26IVSmyoVZj6mQTOvQGlFuKMDIDT2fKb39etHeO4CdoTjw05umZMGfV4cP1J9o+uB+s04LuQIhFyhcYxbPO/n3QxIxlJCmCupen9PX485ZuBF+Nq5MzZua3DPYOreRViql4oHZkXWDOO5Bmi/Yqi1DUCLHBOgmLaVWfv8GpoWoKU/WitzmAjnZ9KkBDpeQBNjkypUM2lh3mdq7upwUOoTKKE99QrAACOb1glWmGytA1Yto7179xoDWgxs/KqJgk8FBLgAK/q3yn4uwIuKWxIVqw6eGwWkHeDaoRdOZdEt9kOIU0ajXjCrO5YI6gQOS2hIHAMg4bhkILBOueY6IIjWxSwZY2MOhNbfJdB68MDnIbS+K4GbhSuQ4bnFbM4f1zNc51nezTnqJl0XEHMV7jvgs2YcO3kkHTpyIO3Zs9u7KbokW/SthGkal36vak3cwqCVs4yNMWClvwCvDgCGQcJ4A0pT6upIyx2sGCpta342TTAFy+Mx8bhpWxTGKAR4AgFYfX29NiYLE2EAF7IeQCRM+rPozGWwItoWrvLPU6i3AhuoUUFVgQAr3OB//etf2xbgQuNqFa9WYQXFu9rd8zy/c4d2aD2ycpnrYvyowAh1AAOtiPrAxLi/+c1v0scff5x+/vOfp1/84hfpk08+MRCjj4q6wSDjukVirbIP4YDh6909MK0Ll/gbN69L8/IJeCemJhSdFWlJkhsKhxWS0bhoKDPxroOXL41iGp9+Hd0dqXdvT9p/WDLlyP504PABGyS9V7IF4MJihEPZYsMhgzg318NXoVZuQdAiW3LWNASnjcyyrZPvV+ZBtC3d06FWjzJ8bmFOrSG8e5j8Ui2jcQoOHaMenp6ShtUrbUvAhcYlbQvgMpVfBdAKmMLGfBigxdQxmBXrBf2rEO68I4ALV3hMhPRvUTk3M4arTlFx292zA1w79CLJgKogyiPaEGUdQGGcFasi0IADrACtX/7yl2ZGp14EaNFgDdCirCM3Ygu3IqZWot8YSwZ9WmbluHEtXRPfuXtHdXHUNCybCk5h+DiwuTQz5YtM4thBfbX+NUArQFOf1LuvJ+09sMe0LgOtPXvTQH+/dU0AVsyW4ZqW65ZRC/2oovY1e2tTZ+pOZ/WtW2Q2jDZkWlbBIgp0FDzmDWMMFscUbGbGoD/r8aPRNDL8uDFYELfVIAYXNzQuFRhaOpgN6dsiDMKiX4v1fAAuNC3uqfdrQc9auPNuuE5RiahAmEIuX75sLUqArMkcUmtVQmV4rcLeoR162SlAKzQtQAlTIPUA8MI0iBMFYOZefJMNwIo6GmV/vfrA/fE+gI9pm9xUyKzx960eYv4jLjZ/oHEedqN6ivwJEyHyqF4n+3f3pd17Bs08iLMXDWSsOzS8Xc9qvj/H3v4/W2nz8tEWNg9CZFIUqGJfwMWeYKrhFRQDhwVfNgvG1MR0Gnk4koaHHqWxx+OuaRWFk3sBLoBocGDQQInxWYSD1xEFln4tChR9Wmha9GuZ11ALikoBPStQaBUOwIVmRcUEsNC68CxkIDIVFrPEos2jVhHhBENlXIPiWvnOcn+HduhFE4IfkLD+IzPdDZl5PPp3fQLc9g23OrWqB+3IPXlH7R30Lw8JwNhndg1ADXAzzU0yibFc1FPzXp6ZbdL0grp2dds8hQO7BwReu1P/QL/NkJE60afcCaOuWb0qtAVBC0FZF5ZxDrDiVxkLYQoKDhbdHbukWHan5YWVND0+nR4JtB4+GLa+LQYaq5Tq7oqYmoUpWgCsPVLR6cOiX8s6blXI0KoGBivQwtW1nbYFUQmiIpQgsRbFfXA8v1ZlovBTSWhlUlFxgcckAtPapCLXHTOCyndB9XfFeajc36EdehmIss9aeZRvtCi0HbQfQCRMgYBHKyrLPRTlPrZxvX5fkNW7SWlc0uAeqo7xzgf37hlwTY5PmHkwVofAojM/O+fjRBVXQGtVvKRRAVKA1aCAq39QcsVAS3HKoNWatn+93MKaFplTcmtS3ttVdKxdHUDWrpQWO9LM1KxaQWO2/g3LCExPSpVndoyCsCGbpmWg5ZrUrgxIFBn6uOjzCtd37gnwQuNqZw8vqVUFCFrrWlCrShTARYVBu4rpnnCLB8jCNILGtRYAtqONxGuHduhFkDkqqFyjTQEI1APKeoBCq/Leqjxz31p1o129Q8vDmgFgwmPan9E5rrFyBMAF4ZjB4ONqbb/V5j7kDzPWM/zGht7skjwx0ILbxa19nLcLbWHQqoiioyLke8ozc3/3nM3k5kE0rV3izuUOAyhMCCOPH1vheizgGh8dTytLVaYz0BhQ2i0Q2rNbYGTmP5+nzFR9+su0D0ABVKyeevjwYdsCZBsBrWdFrSoeFRaAok8LUyG2fYCLLbZ+Wp9UsrJyRmVsFd4O7dDLTJTZqI80NoPpe94MbaYh16qeAJYsScKWQcxoUnRBIYNgui8AKYCUrgaAtv5GgjX5sqvLWQCG85e/rV38Nh7vrUzbArQgMjO0KiPyT2zlT4xHINP99+jHPovATU5Ppsfjj9OjkUdpeGg4PaJ/a2Q0Lc6pkOmZ7q5O68cy0LIO0d2J6ZuYpsXX0lLyqXRRuAA0AOvEiRM2rxn3PmvQKsEkWoJRwdpVNEApgCs8qXD/xYMKrQsbv1WqTVD53s1QPPckz+5QeyrTdb303eh97ehJn3vW1Coe1DdAirpHw5HZ3ZlvEMaEb96/NaqDToQZ4dffsRHimQYoicPBC8BCZjTemTd2tdV7uB513v8az6xPm4/3ViEm5TurhNiS3oOWp5kh24aWxS4/CoP+6ALFPNjTIcCxz15KM2oFTUxO2Gj2oftD6cHdIQHXiI3bwsQA9dogYjf/oU31a5+KsQv3dlUSwqdQocJTSQAtZpSmkuCo8TyoXUVrRVQagClMhYzdwh0e0EL7Mpt79qLaLD1Jhd6hZ0vt8qDV+Y2ea0flvZt57qsiQAmtChM9w1BoPLKe1unTp22f862AK+hJvqnVM/RpYwpkXBXvA0zNEiTZxM80Ls4z7pOZdgyUmus0RNiAnzOyjJPcZ6GtQS9f3jxL2j6aVlPhoYCQ6Z59MNksJTupKOmju3RuJS0yrdPMTBp7PJaG7g2le7fup4f3HtosGeWqxozT6hdQoU2hdRl4SeMyhwu9hMJFByvAxsJzgBctPY6fxgX+SSpRO4o+LrSrcIdnC5ChhXENcAuwhqhMwe3oWcZxh54fvQr5RDkFIAAu6ij1ENBiLa2TJ08akNHgXI+etn7yfptQu58JtfMSRrmBCwNUTHrgjhl5odlaHUM7o8FJY9Ld5n2yXISZQ1bz/X70atTFLQhakTFsg4PaZxoZjWrOD9jix1ncT8dGx9NdAdaNKze1vWfHePsE8WyPtCYKIK21/fv2pz0CJDQpChIFi0LHdcZsAVyYCmEqCufrpsKywAcwBJe00Qq0EcLGTv8d086gZcXMGcwYAIDhWQi4lcAVVI9XK4pKGVynjYSxQ8+OIg9a5UVJ7fJrqxJAgHWE+vf666/bgo9nz541CwhgVtbF+PaS67TRcyrg3p0Q5km9/9DBQ954FUjFhLfUA+t3s2niei2+zN7TRAqeVZGZF9XW/9N2ibX/JJaQR80/pwCuON4+OdpMWw60yJBwaYfiuJn8mP8lRxajrKNxwSuLK2lybCrdv30/Xb98I92+cSeNPho1r56SUPf7Vcj27tkrINpv4ESLipHxCHkKMSBWOmRgkgh7+nqmwlKgs18et6tMmyUAlj4ugCvc4enfYrYAPAw5xxgvtE8qV53agU49frHfKs71b9uh50ubKTebufdFU6s6UhJ1E00LsHr77bfTm2++aaZ76iLa1lplMMIu30H4JdeJ+3gnALUvAxYg2ehP29WtOrUo4Fo00ASwaMyyRTbYpN4FYQ6cn1uwsVx0V+DtbPOjLilOJsG80V2xU/uv2j605UCrpOYMirFZXqCiWNWLF1lOhgNZ/NJyR5qdnE3DQyOmZd0TeDF+a2p8Kj/hZPby3IoCsCiIFDpaUFG4aTFRcGnloWFFJ3B4E0YFCIrCH+cjnOdJvBPgitkCcM4AvNgyCJNByVxr56CxXvzim1pV7B16+Wkr5lurOAME1FOACm0LEyErFWMFwVoCcLUy3T8JUScIL/rSDukdvIf9vYoD/eD2LlUd7mVibcZfDQwOWF+4gVZN08K7mSmfGPsFMwiZSRHo0wpbEZKsmZ6v7HhZSF++sl+SfTQfbzGisDq7LF2rwlUZSmb7iC0VFv0W5xatH2v44aM0dP9hGro7lB7eG05jD8dNEwvylpQPJobxKBwYqAYUU3nQUAA4wA3AoqJEawuQqwt9nmknKJ4ngGEqZDwJgy+Z9ok+rhjPBYDF8iZoXfX4Ea+Nfke7b9uhZ0PPs4ysRS/qvRsl6iD1jQYjGg/gRf8WTJ3kPPW51XdspszyPOFQv3kP4Z84edJAi8kIWGwSzQqnC9zWmcMUwEI+AHI0ZjEVlvFYnFlMk5JH42MTaWJ80hylDLQWlwyskFn8Xw1a0MudL8+COpdXBFopjfnhVqYoaL6NrCuzkCtwgFZPV6+N21pZkhCfnrW+LKZ1unfnQbpz8156cPtBGn005rZkEXMYshwJYLV37560b680rn17zSQIaGEmZA5DgIsKA1iFC3zZwlurf6teYSjMwc+a6OANz0L6uOjbwlRIPxfjuej7AtgAuHZEfNtV8ji/1j079PRUlpHN8kaozL/NPPdVU72MAVxhrgdQ8CJE62KL+Z46yj3rUbvv5TyAAwBRv08JrAj/zOkz6eCBg6ZBMXMOqwyzgKytiC7NimmZkBsA3aAawQwcxjkD4bQ4u5TGRyfS6AgrUIzZpLosdcIilstLK6mTmX1yY1sx8Iisopczf54VbWnzYIM6VKlsR/8tv5oLLyc5Q6H2YXxM6wRo9aSezl2pY7kjLaywTs6ULdZ2X6B1+9rtdPv6nTT8gAG41SrAqPG0jgCgfSp4+7OpEDAi/JjXjNYXlSVMhFQSCnbcW68IpWD4qoj3hcYVfVzhmMGchZgLA7j4rla0ngB7Ed+1QxunjeTfVidABVMdwIWWRSOSutmqAdmaWqeBW17c6cIaqAItAJF3UM8BRGQBT3cLwHxKJsZ87jHQ2qOGL41gnLzUFEgLcwumYY08fCy5M2KTeY9J22L9LuofHoU2HV2ntDf9eMaJN9Tzce183cq0PUALspHFZJ4XMP/vW+cANrKzw8ZKdAuAKAAUBAgNiYl0h+8Pm0MG/FD7k1LRS29CpnKiwO9W4aPAwrToaFmFEKAy0AqjNYdtnUJNZQG8KNAU+JJCuL8IIYF2SIsOjQv3d8AqZsZmi1s8c6lhpjC320x8a/BGaAe8Xk7aaP5t9L6XjaiL1EMamzB1150f1teyvE7mg0yERzj79lf1+ujRY+YpuG/PPrvGBASk14oYKwyARb1HFgBWyAvi0duDC76n6/z8gmlXjBe9fzf3rU+wbBJTPeX+LMkqY9O0nDx6/N+a+bNZ2gagRWYFr6byqgOX34e6jrkPZlXQ3sSg4+40P7tgJsLrV2+ma1eup7t37tn0Tr7eVkUAEm7vBw4eaIzLorBSQCmsAGC4jlNAaX2FaYL7A+Ra0fMU7sStlfAhvvRfoVXhjBFrcmEuDM0Lxw1m14jvCiI8KnK7sKH4ph3gejkp8q2ef+3y82WkteJKXaOMUv5M+9F2zbLY5jr9UmhH+w/sTydUp8+qTr9x7o10+tQpGwpjcwsKX+h/ok4RBmZBwOrwkcPG7AOi9Ybr4vyiAdXN67fSzWu3rH+dRvTywjLN7AZg2biurGmZPPM/ozW+aNsQoLWvs6Njizli1AsnuUZ2BTuVZ7hcXaGAZ+BSawv1vK+rN/V29lgBweX91o3bAq0b6c6tu6amT45PNQ04Bpzw/jmw30EL8wOmAlpPYRZApafgcg7TBB5MZ86csX1aXRTcFwFc7Yi4Yi7Ee5BxW7F4Xkz7hNaFuRCNqxW1E3x1ehHftkPrU7t84/x6efoiaSPxo6FF2cZzlsZZ9D23K4utzvIKJhnAtHf48KF0UkB19tzZdO7cOQHYibR7cLcBCe+CcVsnXn19lUMIlhZAC5nAMJqScGt/KKC6oQYzjJWHc4CguV8AWgBWbiAqRvZcxLUe55c3x56OgOv9Uju3EGi1ywqyrGVRa3PWCzrrbfno9B5pXLvMW5DWDfMQ3r/7IN27c9+29G2NjYyluVlfLJLnGGMBUAFAwSwKGR280aIDmKKzlkILh3aGxlVvcQU9T+HerqLj5o5zBgONMQsCXpgJL3550ZwzwlRI/18rijBbhb1DT0+UCZiyBSN4Q0iSd8FxDuae4HguwtmOVP82AAoLgc26jmODyjcARtpsNA3Q0gYFSozBov4ePXI0HRMIHdGWukzdZ+YcK/cKkvuxxmB9wfECUyL1HcBqVecXphetcXz/7pANvbl/Z0jyZjwtzC6kjhVBVgasmHS3df3yb9meuVrRFjQPts6SVVnICTLW/1rc4OFwGpWbVg8MmC3ML6WpyRlb2ZgCdPXStXT5yyvp9s27aWJsoqmgR78VnasHDzJBJ7O8xywYAJdXIAoZ2hkFlhYXGtdrr50xezjPWiFuURA3Wqk2RC3CbwcuCDaAKQYiA1xoW5gKWcYf93jMhQiB+nguwoRLk2G79+zQ5oh8QYNHY8CUS+OCfkgaE/RFBnPMsAVMvbGeFPezsgGaRlgBtiORRqxVBVDdvHHThnEw+wuWAsoswzwot7Za+Tr1izkCAR6A6fiJ41Zvzcyv7eHDR2xqNxqohGMzti/7jBesNMwkBMgDQA6LDGvyUf/7pXkBPBCrSkyMTKVb127bjDy3r9/2saJqNLPm34qqlq1OoQa1T/ekhxp99xH3Vt+w9ndtZer6gx9+7+9KpNz4yZ/89Ff53MtGu8Vvit8Xv6EC0c10TGaes8J00IFiH95AaDiMl2JwnjSG0Sm1ViZMc5qdnjPvHDPx6TraFWyCVQEDVvxnhouFJd1nhU9nOqWp2Ro9S6mru9MAZv+BfTbuok4+Qab3adGK89bcghVoE9lETDss22827T5vbc0vzIt9ITgWmGxFhGn26yALcINkn+YPWHkPymGsBSjEHVBCSNpAx+kp+y6Y81RYTB1wK6qHzfFa79uhtYk0B3TQFgK0EMIw+zAAhcBGMANSND7IP4Q0zwdYUfbJv+2WH+5YNG6A3Rh/+Pln6cKXF9L1a9cNxEk70pF6uhYhU+i3pqHJ/IWA1pnGBLx7rQ/LAEvhkLZYYXp66cPamw6Z5zAmQe8+oA+cel/S+OOJdEeN4asXr6fLn19Jlz4XsF69nR4/HJW8WjSzYHfnLskqsZkGszxCRq1IRumY9/UPssqxGs/7pNUd3Gvb7l2+mgXfSRmgLDDjDeWC+gu4t6GH4s/FF8RDnHhZSHj1n29R0HKtpQKtIw07cRcmvgK0xgVak+MzaW5awNAArRVrtQBaXVnVNtYPzWhRlZof4dB6ojBSuBlPAWDtPyiAHKiENJUfZtJc4gXRknXB7iYIsILCFkKeuNOXRsuMxeAIP8w2LVvAdblSgs9aZM9VDzcFUxy0E1zECSFAoYepAHwX54gnpk8qotno9e2twmmkb5t37NDGiPQGfEL44O2JYIbpawS4OAejIYdmVQIXeUfZpLwRnjWolC9RbrcyUVb5xrHRsfRg6EG6dvVa+vyLz03LwrQdQzhIO+4jDfj+dsTAYBwuArBOnjhh/VjhMo85EHlBOiInFJjSkbFhA+mgNLNjx3waJwMsNXapI2UdYKo4xoRevXgtXfriSrry5bV04/Itm9yAhjZ9Wbs6e1NPd497OecG9lIDtBYVnhrBfa8caH3/73esrPzVT/7kT4ngy0htQYvpUQK00LR6S01LADUxljUtqdnNmpaeF2jhul6ZsHiVF/xYmA1gwNV9cUmFW+fQjCgMNiBQBRavIFo6EZ/QsqgIBnQ8l9GF8Aib6wh6tC32lxR+nMdkwP28i/c2aVZBLeU+J5u58VO41a8FtTy5mogj/XlWQZWGC9IgOReAzX4IQijSdYeeDVGmED6hXSF8MQti7gozYGhboWkFA2AIK54N7QtNDYeakhHkvCMaJoCbN9joC6sA7kXnq5c1lcGFeWvwseAi38N3P7j/oGEuvXz5UroosAK8OMd1vp3vC8Auic+yWStoiEm22NguARSDhjENBgCx0gP1n+epC2yp/0zzhjYF0KFdYRYE3OjPxuU9TIIQz+GljEnwkjSsyxeu2rjQIVaZUGN7kTkKmQABwJJcqerTimSJvp15DNG0dK4CLb1/36Aa1fvSbskpFo+kTm4/0PrBd/9hR1fnf/OTP/7py7qmVhNoKZeaNC1aNAFapmnpPHlBYZ4YnTT1G9CaM9BSRquwYCIzTQugUWEwwa2C5z+KBeY8Ojw7VHhUQFgSW4U8lr/mOZ6hVdUvjSsqMebBKFhcp5ByjvDMBDgvoZ9t3l6A3XuR/izs3IQbFdKAk4pFWHWy1/Gvxrxb3PiV+/o1U4QrkCVBWrymFZEOCLLQthBsVAoEHvsQ3xG8UQoBEmlZp9UCpvV9W4H4ls3En/tJW4QNpi2A6urVq8Y4yjCbCcCFYOY6DKiFFhaaWGhjAWyhlYVZsdTQAIGGZqb8jnGKCE/K7IskVmaYnfOl9APEA6iuKj0uXbrozkMXL6Wr166mO3fv2HcBzKRjNKzqRAMUGeKefseyOfB0Oi1myArWnN5e1Xc1epEjZtIXKODNRx/WPsDK3NqPpEPa0o8FYCGnyvpHA/rRg0fpzo270rAup89/82W6dOFKun97yACLGXg6VgSeHT1mjbG+disvLqEALRrEYR7s7e1OfYN9akyHprXdQeuH3/v7SpB/uVVAS3GtmQcFWoePurpuoNVl/VKlebACLQqZa1BdUrcBnc6uKExeICgb9JmFrZ9MnxPgACR+3kGOp/r6e80zCI0rKJ4zj8RdAkW9g34tFpykokWFiRVM+9Rio3M2OnRZjoBBhtxH65b3rqaIM9u8T8S1bz//iDiyn1/jP8LfAaAZBlpQDrokCjpgRUUIsIpWOmlFvtBS3QxwrQdI9etB9fu2ApXfspH4k96UBYQMAhoAKp0tADAENmAUgMM2tCyAqASoOA7mubqGFqA1Oenm4Ib5mrjrj3hbvr6A5KdeU9bGxyfsOx88uG+Aff36NQPwSwZWMSjeJ4BmkVfKKKYyrBitiKzA/I87+9FjPuUTYBVzFdI4HqA/CtmSNVCAizTguT16jsbzsePHDLhwxkLramUSNMC6qXy8fDN9+dmldOGzizYudHR41KZxMscLAZbVoy4fXxb1ljl9rGFroOXTQ3mfVl82D+4x8+AOaL1YWgO0WOgt92mpkLim5Z48DdB6pBbjKvNgaFoATNa0jLL5Q4UELYs6SkFXETWw45zKiN2PI0Yf07LsGTTgovBAPA/4wOasodMUnHkJekxqkKv6/o6eXT225Akj6Ik37yOODqH6qWAitFYL7hwRI23zbpyNK7FXnauH04YigOrBJuKbrBWuChyVGOLb4Ihv5BXnNko8E7T6uysq79sK1Opb1vuGAC3SGMELqAAwbBE+nCMfyA+I8CJM3gebkNN1GhvcWwoxmHBg9icmStMhUwh5X1hoXbM5DBpgJritceXhwxzHudjHukADzNmFLvuN65nL5xHKHPPdvG96asYG+SN0h3MaoFHi2Qp4A1AG4rduptu3bqd7ujYsgH4sAOa7Le1bpD/1FOsJDWDc1mkEM+aKKZnoy0K+AGQD0qTwBvZ44lzlFgVkDvWfuQaPHPXp2mhAB2CV5R5tFbd25jVlGaRrl66nK5eupetXbppZcHZxzhwvejt7zcHDzIJhvbEs9fxEwzJrjH6EX4HWQNa0tidojV/4+eGljsXvbgNNK/dpqaC0BC00rTFVuJk6aKl4ZGFKeQAgggAT10swh6mC0b/FsTbmmEGh1Q+7Nt5F9I0BOt3SrCDiRyvJwwb83MGCY1vsbaXDCjBhGxDqHM/wGo4Jx/q8BIQmdHQhKvtqigINeayDofiSaKkFVXtrUCPc1kR8QtjACDGEDJUE5tiEhQjhYK3zFsS318nSIz/bjlo997LSet8C1b+HZ+BIY4Qv4MGWtLe+F7X+EbYxBhBBay1+m1qocgSIsUHkA89GWAizYMAKrzsEW2hrw8OVtvbItLOir+yxa3Y4PkxIIAJ0DnJ4mU6b2/nMrJcF43I/A6Hdq2ccJCdzHJgsdtTe8XDooYHT3Tt3063bt0yzvC5wui6QQtvENAoDWGicgBlxH8/mTdKtHUX6YfZDOzpx4rj4ZDp58kQ6dhRni31mtu9SPcRUv6jy7OH5LBeY/vYrbQ8L6Eh7H3u5z/q8GMNZ5iddE0xawBCay19eTRc+/9K2uLjTt0VaUeF6Um/q3dVrgGWOFzSGCSaXHysPuSGrJoBdR9PrqzlibEfQ+v3/7f/66Ernyn/Q8ejLf/NnEqb/+MBbv/cv8rWXjY6L/8fi/7n476gg9CH8AajDhw6nt946n9772nvp9dfP2gA+Wh2AweTodLp7/UG6dUkF+dawCowqlcBrbmbewIeWDKa5SpA6sFA+orABUJjq5jDX8VCnQKa3Iw3u60unXj+Z3v/oa+nDb349nX/nDTs+cvxwk1ch4VFxxsbHrLA0hMHwiFV0BAcaH6DHG2ldMl3U5LRa1COP0p27d60iPhx+aAUNl3MKazPlQm2UoVbxZ2tcyEqAFhNPCdAbogi/xWOkFeCNUEQ4UnmZ2R7XYBbee+ONN8zUQv8AApS8W4tIszqV50pBUO6/zNTqm9ai+C6eKwELgQ54hKaFkA8Qo7GAEArmWZiGA/cFCEU5hHmWe6gDYdKNYRsc9/T0Wj1DsJO/e3bvEUCK9+xtzFKOVxyaBoKaRiQmep6l8egWBywKCF+Kkb5Lfysr9q9qjNEwpBGnfb6VOPNNCFaEuYOagyp1YFJAFwA3OurfMq46xveQDoRhAKO0ayeYiRvxxW2dMnv8uIP8wYMHbAAxmlKPQN7cyxVWmAJt2jeVd6w8lPdDkkFsWTdrr9JiQOlA/1auiUZMz/R4eDQ9uDOUrl6+lj759Wfp0998bmOzHg+PpZlJacqzLDvSlfq7+yWX+sxb0MoBSUXFowiRXsRH3zc7rzxfmbf0Hdw7kA4c2ZcOHT+QTpw5ll4/fyYdf+1Y6hnYZYCFLMEEjBkVEyoAT2OjbFTW6DPx/0v8/xF/It5cAX5O9PiLvzi73LX8Z9tI08LlXS3JVppWNg+GyzvXw+UdzcYrEq+y3YbQiP8MPsach0fPzCIVSa0UFZ6o7AhitKPefrV2BhlU7IKZcEzDMCFA/84uy36vlKpcqlT23vxuwkNAYDsnPOKJIwhbKh/349DRknKcia9/Uj62/Shzm4Yrpyroar8gBGsIGQQMzDFxJg0iv8zhRN+2FkXaB9UrVXm9fu/LSPX4l1Rea/UtXK9zpCUggnUhtCv6XWgswDQQrE9GXDkQ9Fq5JK8QZAh8mGPKo5ngJPTJO8672bAyHSLkHkuzAvxggMK0rHydPiZ7bsKfG8/PAiZxD+zPjObwvBE38kiAmkH10SNA2bWre3fdQxJhi4ZljPlP5+7evdNwLhkaemDPRrnjewBA0qsVAcqk3969+0xDRSul74p0Y8Aw6UU53SVNBTA1077CJIfQanjWxmGR9jYOy6dm4jxu8KWXIM+zzAgrR9y6fsfc2y98fjFd+vJyunv7vru2Cw93dfakni41FHb1WCMWMKJI4CTFryQflrNoDenmPi3Mg4rbwX2mcW03l/cf/+D7+6Vp/f1tbh6crEBrpgItzHMN0BKXRMGsBAhbCqC2+kODm9fPvHaWJYwBJxUq7PPmxaMCi9ZhAkKFDkJQcK5hAlT5iwrFsdqhSCfrIKaw08/GN0AUVu7BjAn4ES3AiGcpcC0rJffk+PPf2A+NaOQ+ERXPVelTEXGhYgcjDENLoPUbx1FR7NuVNq3CanUuqLy21n0vC7WLY6u828i9pBkNJcq6aT9q3aPxIDSDqQuYqhCm7FMeSXcEFQy4ILgAqbWIZ+i/of+EPLRGCea8PMicbQVwbk0APIYFPOb0MYxnIs4f7p1Y8cPsADJkLurhDALf13F4P5Yej/CQwgltEdADEOmDQyi3rAsFmYakdGNhRjyNSR88BI8dPZ6OCdgBHzQmNChkS9QzXw/LPYWRN/v2uykWxwxmdWc/Zrqgnpd5aCZBaVKYBK9dumHmQO/DumEgBtBj+di1IrAy13ZmvshmQYXDFzlk+bdFyJYvDdAq+7QwD1Yu7zug9eLoGYAWy1WXg4spxN7HYoKTt9i/suB7EaHwhtOEFWJKMPcpv5dUcGbmZqxTmnO4p5qLKiY/FWBsykFUGIiwTPvSu9HAeC5G0wN+hI8Wx5ZvCfMMFcJcXxVfosZ38Ew7WiX/dNz4ulUXN0F61NOkdRhUBOIOWNHqjb4KBCSVBwa8+H6+i7RoRe3CL8+3u+dlo3o8vQy1p/o3Bke5CdCi/CMs6wyQIYBdoO6xMg7oILjIi9B42G9PvM/7VhHYEOOiEHaY7KZnKq2MsExDElDdN+C5l+4CONKU7t6r3O6dXXuyfW0b++J7uhfmHsDq/oP7NkgYk+hjaWKY2XEOoR+MchRa1Uaot6fX0oKp1o4e8bFXp0+ddoeLw0dtQVebUUdpRd3CnZ0yDJEGpCvjr5A1aLbWIFAax1yjUb+DFmYW0+OH0rBuDdlsF59/eiF98dkFm4T7wb0HtiIx71Hqpt6uPuvHKgHL62suJ2bjp9aJED0ZtJb1c5d3lYfs8r57G4/TqkDrR9/7zzuWOv6Ln/yTn76sk+Y+JWiN52mcArSUUcp4bMa7dC+FRKVEQVMwciHJGysoJjC8IFlZkobVKXWFd8zOz6bJqUnrYNYJFTxpWt1uz7dVSgeavYesc1UaGAUctjFlEuD0Y2H2c01ELNDifbSQB9XyG1DrkIqD0DLw1I/7AUumjVlFfA5xbRxkKnbtY56QiFu5rRNpgzABqKgoCDYqDccIGq6HprBZc2F53O79LyNFXNcDrCDuL5lyBFPuacCQfpQPtiWTnjBpG+CG4CIf0FIAmDDvAVplfHhPPING4qDo60/xXoScadEqo2wRfJHHoxKEIwof8Hr4cDgNi9GqHmbN6uHDrFmhMemca09sq3PBw9LQAKqREY8v4VN+SqDim9YQuk2ERQVwOXjgkGlWx48dTydPYg48ZQ4XDlheV6lOuKXzDtKGxufu3QCW91+Zc4v4wIG8Ennv6plgMAkaYN0cSreu3k4XGYv1yRfp4peX0r3b92yhR1aT6FrpSj2dykMBqs96kbsrjFTLs2mQHOKsSoLJpvAodu9BTJbNmtZ2Haf1h//oe4eVJf8BmtY/6ljp+KfbB7S8L6gBWnlwcQlaDA4Ml3cDFSsnFI2qAgc5YGVtDMq3ACxzK7NpdsGnaqLAoWW5GU/x2yVQFNAwi0YAF60izplZUvdTPingjQqYX8J5nsG+TWewVYpEPLjmN3G/FdysnZWVpoqsyPatuLf4uiej8l1N781EfELAUWFo5bMfwgbim2DujfsJKxgq94PK4/q17UT1NAimXART1tpxEGUEkEKTwT3c+4CGTHghyEj7IJ5j8CxAFRobfTd4yQVwNcVLW8xbVg7F5C15HKZE8t40bDHehDhTTKmRxxbApDEDsw9HwybACScowoxyThmJ8hJxKL+Z+MU+4Au4s5SIaVgCLADHZ2Z313S0Ua7hcGJevVFxtCEM6h7fzsS3BzAJitligjUNy2bg8foeBOCNPBxN927eSzeu3E7XLt8wkyAOGHcFWJgE+R4Aa1eH4sjq6XmaJvqnPKQMVjrIX9r0q/q0AK2yT4sZMbbv4OI/+NH3P1Tef2sbgxYzYiijGo4YzZoWoIVGROWPghJFhMICWRGhcjYKpUGHt4aorCsUmyVJBn/OzAp49aji6iHTrAifCtRwh9fPKj+Cx8IXQEn74pyZYXQcM8NbqPoHsKFfcU/0m+HUERWTimPxUWWICt2gxqF/Q+OwdttmKdJk1ftaUAi0EGZsY7/UvkirEDwlxbuqfGje3270LL6T9ERQocXgGn7hwgUbdIvnGOfQYEj/Mv8oU6ZV7HfTIhNRm+v8MbzqDprnIMtzIOjxFmSqI0AB4Y43Lvlm9ckaeVW8eQUWAZiyjbA0AMrlfDNEelBGcGyi7Ie2ifMSUyVhlQBwiesByQTc0QEqtCucUo5IswKsACPre1Z8TXMxCwcOWvQRZWeL/fvSocOeDocOHzJti2+n3wtzY53QoB7ee2hegZcuXE1ffHZR28vp+rWb6YHOcx13ddXc1N/Rm3q7MAl6PxYyhRSj1lvNL91+RVyLsmAehIAWfes659M4haa1fUHrxz/6/lmVl7+1jUFrsdkRQ6DVPCOGWma5kjlRSIqC4qXE9zkQklGwbGomPWPARaXjqq5Z4ZidUYvRhTDwRscq9wJYmAoxDQZ5BffvoPJRUXAK8ZZrbl0i7AWAbHlvnyoZFZPvpMIhLNgSS96PxsezLUk32dc014W2xL3Bz4KIHxWFChSViFY2oMW1AKwA4qigrWita1uN+JY6B5X7myUEE/1FTPXEqtNMGhurT2N6Iw9I95IwQePUgRbC7OTHj59Ip04xbsmHK+DAEM4e3IfgN/O16iFggUmRskk5pTxbY015ao2Q/C2bBSmn6F8TSPVgBgWoWD7fGYBhAUbiA+gCWMT1iL4D899xAe8xgZa7tB/UPWhXuxQsAOr1zAS44miAhXal+wAqwmAMl4G2AKsv91/V82ZuZi4N3XmYbl65ZRPfAlhffPZlunLlugBrKE1OTKVlyR5JHQFWX+rfpTosDWsXGpbCyqljcYIzdDlxKv8gZAQOFkznRDxaTZhL39YOaL04egaOGHXQUouKNbTQtAQGVhasMjWKSYOsoFihkUak/wZYpsZL9+GkY6BNYDnNYMoZpmpS4RQo0voMj0AqCZ2lAZJ8g/V9ZY2J7+EtAVY2aW5m4oYbLKZGbOjcT0uTrYG0fj4mRVpfJj7nyQSEk1cPp3J/PeK7gksiLlQgQIoKE4zGxbWqlS6415ZvqxoU7cPdyrTWt6x1rczXVveRppgA0bCYzogZzmMBT7QsBFj02ZQEKFCPAK2jRxmgfNQ0LeoXQAU40F9GvWNLWXSQEqPpCEisQVUAF2Ey8N5cuXO5Ja8jv8s8x0Tn17rV0NO9NOYUlr0TDQpwFBtICZwcpJxN+2MrBlwYAgPQMHGtjaVi/JWAjOfMZG8NSP9+3s17aQQSNg4XyBWeP3DoQF4LCxPpanMghHclKw4DWFcFWJgD8RS8KsC6d/dBmqAPS3JHX5V6OiQHutXYFNsaWSF/qMXaWj9WqWWZkEHa+I8/Mw/qnWhaAN4ugZYPLvYJc3c0rRdPTwlak6tAizKx4T6t/N9+ei/ltVFmG5VeYCOVfSFJ01lw4ED7AngoNLSMrGISb1XIXb3hSejfQTwwqdjLuC9XoqoFRnzR7lyI81rMi1RuN3G61uhAhumw6nswE0yL71qP4r2boXjneoTABJijjwtm3/sxqmUzIn0sj7YJ8U3B7Wita3WgaXUvGixaFoCFSZAZI+jPwg2da6RtKwJgACfcwRHYwZwDOMgLyqWXWW9oUd7Q9gEsNC1MhqZ5SfgDAKyIgBaE9uIAA7jsMRBwoNG+NCPcxjnew4BlMZoc46joUwNsYNf0tBUg7c8aH04UwYDVnr0eLszxbvFAdiahP5lGnk2NpCLFvKO7eroFuL4COeHRf8UA4xhkTBh8B3WrJOYIRfAzSQDOFUzJdOlzNQ4uXLZ+rNu37qSHQyM2LGBZ9U+plXo7BOQ2HksATt1tABaSh0qtHdO0/JyTnWz8ADEbhJ3Ng8iIUtMCrLat9+CrpWmxnlZM4+SqUWvQcvJikk/zPx/YsZ90Ujw6FA6Dj9MyvU6Eou2Se8/ZNDbSLOicDfs9YMNcZ7RCgwAd4sEWzQvhYU4dhbCOzldzxUWg49RhrVG8vVRgrQU86GkgwQLZaH7d205IrUX+mfnDWzB5UOfNEHGiQgFSaF8IUyoVlYtzEefos2hHdSEOtYpL3LfZa8+S6uFz3Io3SuW98Q0AP44XABUmQRiTIJoXzg5cb0ehaVGn6NdCiAMeLrSZVoy6khtVGbh81gz6k7IGlMGICWQBHAMahUk/krOAEM5jnHxb7OvdNv6JcVAGnr411j2uAeX7FUe0IN6xH9AC8AyofPkgBytpNKojplkpuXATBxgALBwYMC/yHOZANExMgv79+xSWz9COnKjT9NR0evhA2tW1m7aq+YVPv0xffHrBBg2zwvmj4cdpdgrvXqWr9WH1pYHuPgMsFnUMC48wSDIjl+EGYJXlUWXCTgpodTOziQA21B3VbOUF3+GzvJd9WttycPGrZh4slyahTKwFWs3kBSffpE3WXKi8KnhdHWgC2WTAaQrVEmtPzVorC3Pholpl9H9RQunXspadWoSlBmGCQGCDGdE6ttWy8zAd7AiTPivAEM2NuO/K5he+21q3qoAIF+Jqz+idUcDXKKAtyStKa7K69JREfPgWACoqFMBFZYr4kiZ8G63gAOKNklf41lReC2EftNZzz4IIP/hpqQyD9CItASZMgJgDP/30U+vHwnOQ9OX6WuUgNK3QrgIEyAPqG0R6eVktQasvg1aY7kLbKTUmGC0pa0psORaQAWp2rH3A0u8B4GKrcxn0AgQBqUYc0dbQ4NDo9H7Air5fGjyuXal+ZtCCWIG8pw9niwGLp5sDM0jqHUxRRVhMx1T2Q0PUwxkB1sijx+n2jdvpsjSri8xw8cVlMwneYi7Bh4/S7DSApYalfr2d3oeFWRDAssao4uIlT/WbfQALiq1FNgDLbtAlgMvz2haBbICWmwf7C01rO4LW7//gu7+rMn96m4OWMqoArfkStDBziGPmCisbVoxsp6BcaOJ8Y6OfCh/ARXx4p/0AC/2YF2x+URrDPKujKuRc2HgDcYSx27tpUGGJiROgwxbBEG81cNMOYbBDnLsEauadqH0zDVrL14HOGcHifQYU7CCubYT4vna0wSA29C4AigqEQA1zIemEpkVaxveQJmw5B8X5kksqj+OZoPq9Ja117WWgMn7lPukGYDEWC5ACtPAYROPi3DpCyihAi7rEFvABBKxeKf2dyBO3ClDeAAWew6sVC0LpIGSsZ91xgq33T6GZGbMv5lx4/nnjq5mjL6txPT9jGh79ada35u/r6eedHgdzBlG8aAiyxSxPHAA1c9YQeBoAZrDExIg50TTLXJfsi9X4w9GCAcGjI4/T0P3hdOfmnXT10rV0RUBl5sAbd9KDu0M2ZdPs0hypZIDV06E0kXYF++BhySeFm6WFAZa9Qz+r434o4kLF8eMGH6eleiLQ8glzo0/LNa3tClp/+MN/8B2B+6sDWr40Cf0nCMOaptWgZuHmRKEp7uEw7qNQ2zH7fpct328l0YqhpAmmMG8Fz8zOpbn5ucZs0QsCNO4EqBou8fZtHq/wPLTr+t5GH1YWIEvLgLAvGU44PMt30c9gldNam30mVAIMudcGMKP5tSH/JP/vlKuMwoc3Q/HMes8CUgFWmLAwGZZOG1Q8QI10MWGp76nTRuNW3lfGrdXzdcCDWt33VVM9DpQvwIm+LBwuAC0mR+UYgbURopyguQRgUb8oR6Q16R7OQZRtK58qi+QF5ZX+E9vSUGo0lnyfMUg0rMykmLeURc9Hz0vKLADo+wBhsJ+vHDmoC9qapkd4HpabK8U05rjHgEosgd4DaA4wY8Sg9Z+hWWF+ZMJttCtc4/fu2Wf9cPTN1dN2emIqPZZmhRfgrRu3DKwwCTJo+Oql6+nOjXvp0YMRm8SABSr11czVnvqkYaFdMeGAjcOSbFDgplU1GClh+/UyxbHKJD9u4VhyhbPm8q56j6bloMUs7zEjxvYFrR//8PvfUJqdfaVAC00L0KKceEsxg5aVlxBOdSEFFHkBgqNlBDX2VaroEAWwuqnMYoDLwavD+qFicCX9XCxbzzgyZn8GZFiXi2+hADq5ZkHlw/zi5kJ3sACweBfCPbQTTBb2FOmiZ2iFhpmENLE+NFVgNC4AK1zjW8hjI49F9aFWcRS2Vxk/E49Wd60meyYz1AoASrJ80zdFBYsBpzAARiVDaNGiJi2q1n9F8a61aCP3QGvFd6NhPA9q9W4EE3P2oVnh5s6WiWZxb0fAbYRI2zDrUX4wj1H+KFO8kvQHuHi7l08BRA8gAWhkwFIZo05xP/E0cANUdM2ve6PLgQZ2oAlLgYNY7ANS3s9r+wh/7gOwGmCleLBPHOzZACuV+T5pONK80OIG9+w2QEZOmDu7gRaA5VMxobUBjIq1pUXQ7MxsejT0KN2/cz/dun7LTIAXv6gcLu7cvJ8BayYtz7uHIIDV3yXAari1U2c9TQymMlgt8ypHJJcl4rKOxb5tkSd2pF3lgQ2LKTStZpf3HdB60fRMQQvzILLoyfu0fANRCG0rDtCywplv4j0Wl5UFmx1+boopaKTWKw64wKLt8B2xhD+t0hBIUdmjwrJvgJXjC2jZmCyF4cKBa24mZOCjmUoM6LKAEEO8kzj5M4qptu2Ec1OlyfHyr22m1Wec4luC6sd1ohIhYNG0qGhsYYAM5vn4FuIc38FxGTb7a71rrWsbpWcRxrMk+gMBKQALV3f2ATEEVLv8rRPlzD373ETmJjjKUR5+oGD4asopjSAz/QnYrFGke3oEYIRhwJI5tKXgAJU43xvXFQbl1rditirDvu/lGatBnAsTpG2zaRCAIj4wQOU8IA1kwDTHvbmPzbwN90m70v5gv4R7l09obcnENypvSbPpyek0fH843bt1L92+fifdvHbLgOr61RvmbDF0dziNDo+rQTpjg5NVY82lnRkubDYbZrpQ2awAy3nZNCvtcNxUjHSgG/0UW/3yDX7ktKJ3+dyDzX1a5SKQ2xG0hFX/jhJh7ysJWpScBmipAjpRnFoRRSU4U22XAmmnYpvJBJuCRZ3nR+sqLamFJc0IE6FrSYAPWtOCaV54G7kWiLeWwlChpCUaLdkQ2gFqpANmQ0GQvSvkkwl1TIA5rUxYGLsQIK0QFiHwuX+NQuzE9/hXNFH5zSXZ9z8hERfSBRAL0IID0GCucR/viTQpqd37Nxqvp33+qyLyDo9BzIKYBPEWZLomzqGtbpTQqHz8UwFa2bxswjdrUQAOYGDraOGlp32OrW8q+qpUvuxYXPVBAShxTZyPq/2+NEA/VX6G/ejHol+LONlgZhw+9F6OAaPdrB5uYMt+4fIuUHKQcrd5TIAAl10T90gbUm76x4tYa29qYiqNjozbzBZ3b9xNN5iG6eL1dE184+rN3Hf1MLE+39T4bFqcw8tV5c80LIDKx1/F5LekGa+g1vALwAp2auxwo44yRNm+2Cqcg1YH9RTzYE3Tqi8CuR1B6/d/+N3/qTYzO6BlyMBr6qI4yIpK5qC8r00YyuJqhEIcqeDGutq5zFYAoXICYNGxi+lhlhmzp6bTlFp1xM+EgoDFTCTiCLgCHm1z69T6AcSAHBqUC3lm0cizY6hFRsVByIQQwWOKio6Q8Wf9+3kWEF2L4hub0srSYONEupS8FlGpAKYAKioeFY7Kxz7XIp1JG8C4Tpt5X6vr9edb3fOiCQHEGKwYTBxmQdKJtCtprW9AS49pmhg+AZiY2UzpSrmzRpPqDJoN465sIch9++x+pnUCUBpOE2byVnlj365xDLAJmBjPFcCENpT345o9q60BlZiwDZwsbpn3Yu4TOO0TA062FRgRJ21dm2I8135xBiu8CwG9voGE129JyIexx+Nm6rN5Ay/fTFcuXE2XPr+SLn9xxcZh3ZF29fD+ozT+eDLNTc2nlXnJEZYVMYOgICv6rwRYlEnSOUyB9ov90LTIB8uKnB+qVr6nPNIN+axtObJj3eNDWQAtlX8DrbrL+7bVtP4W2x3QykK7SRA3kReZfNOqbRzZ0zqILeGaWYBt3ocBF9xVZ+nXysDFopJsl6WF7cIGjgak+FEgcc+1OIrYIpjN/p81J9IBwtnDWe0vfWNM58Q3uhnFnTMQEDAmlnDogBiwGEuktKb40mZqI/82TCFESy6J70Hw0qdFxcMMVo43srQVkxZmZhKvRfXw67Te9ZeJKOekD2kDaNGPBWjhfIFwQlihnZa01veRhu627k4YVlbQgAy0GOvkdYbyhEYTLudoPAZEWcuKmTHQnErtycufa1WN4wb7PaGVOcg56BkDfMFm7gPI4thBjX0DT8XfrrMFpPoHbTVg6lZXJ1aJ5jSYnpyxlYWHBUj3bz9It67ekmZ1I12/BN9Mt67dSndv3U8jQ4/TxPiU6u1CWlY16Vrptlnae7oEWSVgCdzpLnBNKgNV/tkx1bkRhbzjN9fASr8sltjGMdM3VZqW8s36tACtmDB3B7ReNL1UoFUeVWcy2a4KlrYmHGybz7PDK9CI9MMevbyo/QU0I9eQiDf3Ydazvi8JJFpVJpSlLQXx7XAIbF7A+9jnu+K8mRL5RiqRmXbgyrzIMaZF6+DmHPfb8x4WYVqcWhIflf/77nMlKhhABajCCOsQ2nEc5yLubFuR5U0bWuvay0Z8L6AUY7MALZi+LAQUgmlRQquktb4v6hTC3zQgA5LKg9AcKcQ0DEwjE2ABFgCT9UflhoM5QmRrAOZF+qIAPgOyYAMvByhj067KfdfYsAiwdeY65xzQ4t7QCC1M2/f4UK4p7/HNLAfCMkDIgpmpmTQpAHo0NGILMt6RdsXKwreuiQVat7UFqB7eG04jArSJMdbkm1Oaqz4IWLCaqOakXZ2YAr3+mDlQ77LXZbSpoCpLGLtm/youAMu29p/jvC2Y8l2aB/VCMw82T5i7A1ovmjYIWgessDaDVjn34LPr06paQ3GOVpX2xbnc2aWykBJn17a0XaLIm9EwqdGkAojg9X4tNLDpSfeWs5k09C3xvRTOIAOkDD7mAkxfVe7IRmDYNX0bzy9mDYpvp8DrpGmAmCFdaHirOsa7uNnQR94HELSjEAhBHAevTeV9q8NoRwFOfBMVD4ENh3s8wEZ8TWCqPLSj9eLX7nqrtFgvrOdBka98M8IIoMI8GPMLkiYAGmm1UaKMUQ7cNOgggZbDOUzMYTWgfAFsDOjF9IfmxbPm1dfYCrQok2j4JWBlsIrxWQFUFTDVGWByoIr+L8Lw8LIDBgAlwDQvQhpdWDhqZWpxZslc0sdGxtLIwxHrl7pz4066ccW1Kia5ZbFGzIKAFxrXI2lW45IhyI6leQS86ppBlepZh+oZVpFo8Km+WDnQnwEV21xWKnMgR/Yvb4mlfrrIL6gEq3KLQOESmhZzneKKUXkPvgKg9aPv/a9UAn/d9eMffO8/VaL9l9tT09oAaKkSOuWSsoq8cEXRoUD5URSlfE1/VlApoPl0tLGILxXJxl0xUS+soi/YUQFkxmYAa9Fc4W0J8/FJc43HXGfFmWcV196+HhXEyhYfwEWFpfJ6JVZFov9B9/Neb43r2xFgCg/NjfM8R3p5qxrBpBa1hALnSFvSkGcp2HArYQ0RVlC5D9WPS2p+Lu8U1O5Z4kF8AKeoiJgM2aci8p08iyBEC+A7n5TqcdhIGnyVxLcC1iwzAlABWDGLO+lBQ2UNwbSKoky4FqOtygTlowItyiLTh0nTErBhIqTs9OwSaGEWy3XKxhOyr/CsQYVgR8DrObQxH/CbvQLZZ9uCaYD5kI/8rOJAeE3gtF7aS9GcnZwT+EwIrB7bxLZmAhQwXb98w/qqcLK4eumGARga19C9h+nx8JjkxpTkiOqMwmCqtu7G+leuxZmZXt9ogCVGODT/qP0Q14hnxfa/gWQ6NuDyo4okO8qt/ln5Vx0GtLDXvFKg9cPv/V2l0g0W4W22H2xZqopIRc1FoCW1lkMtidDKEClmrd+wutC6SzwmBMxxqoSYFBhwqB/AhdliQhULc4S3AG9ahWLwIpWL6WEwY0wK0MrCBmAhZOiEpo+BqW58HjcWrDuQmEIHUw6ghJmGys8zoYnQqqZfgudYN+ioLeNwLB096rN7Ew4NAoQXz9nEvgVRiUKY14V6OyG/mlrfh0BqJZQWVRER1njH4SWHoI4lOGAG1qJ1MElsVNBWWke78LcKUQ4AJgA8mOMwl248/SsiTNLXwln0cMz7dZnGgjcYYPpA6YM1D1X9kY7eQPD09HR1UzcmNetnNVYDCBPbstIeQU2daMGcNyYM3VeGY45GauRhiaDezM3Om+mOqZPoH8axibqEUwUmvts37pq7Ot5/1CWbyeLC1XTlC/EFaVhfXrcZ2u/ovgd3hrzvamwizczNChx82jSsItRXm74KMA7gzECeP9tqPakeXJGnB2xgBXNE2jXfmKkCLPvPI7GNfbvidzmV+9uXtrh5sF+a1iETroxqZ9xIs6blfVqT0rTmGotAommpgj2BphU/O47bFRcrKnZaJ8V23ChS+lkF5j3at8LKuWzC0LG3sjDlqS5nZ4pFExyLaVaCCAHNXIa2LD/fwKh7hQnwEDZMf4O7xovVwqIVaK1BnSOtzHyifXO+4LX6Z+/TPwQQZC1l3YP5B5OLdZqjganVy/MIJT6F+xng2JIiXdYhS5KS6scbJNIp0guhHQDFPi1MM7NKAEPE37+h+WX14zpxvR0ArPfs8yS+M1rQOGIA0jhhAOakw2aBi7ShTIUWhBZlE89qS5lwzcadXgb7B+1afx+aFhqQOyBAvBIPWczdeMkCJFgOABY0F4Z2UIaXFijrzgBggBp9vAFOBlAq89YXFY5LUwKmyRlbo4plP/D6w+z3SJrU8IPhNHT3YbonsGKmChp7N6/esrFVMODFnIF3bt1L9+8O6f5HafTRmFllCHdBcoM6SK5ixOfHfIGuQUpe6Butz5d856+R/QFWFWg5cZPXdeq41/X8a9q3Oy08lTbjeBzrjV0UEfqSAHxxGeNgaFo9LQcXr57lfUya1siW17S2QZ+WgxbaQDvQcvNgLE1SmAcRYAItLw9VMWsmK0rGDjjas1vzvm98axdU4OJc/Oc5e9bZfrrJ+rgQpMSFVpvOEXcbx6VWLpPtTkxOpIlxfcPklL7BZ9PgGwAlbPuxzAlEmOYSLyFiZpcsfML2T5pxjwkIvQPTAcDI1tJEaYfphr4tNCsbhyMtjXTFLIN5E5CjIgQQtCPeUwpMjkvyw7ier0USbZJ4D/GJygljMgyzIZWzAdx5+yTEN9T5RRLAHKCFSZA5B2FMQCGUNgNa3j/q6UPZoX6FVx79U/7NgJZfi1UFIl0pyyQJgEXZBagAlvGxcTPP4fgwI7BhHlDAbE5AtEBDDI1J2hJlm7FSPhwkg92UGh6T0wpHPD5p4EJYo48lgB+N2mzqw0MjNq4KS8TdmwwEzkBlWtWNdO3ydeMb126mWwIslr0fuv8wjehZ3NdnJgVWc5gBVXdVT6mL5mBhjT5v7FE3fEYPyoHSNNf1+E/19pGYfs6IxLAyonQzwMKuwr5+BNG0H81aDhy0GsXL3qUzOmZvSXlqU7hJAwZAV5sH1wKtLWwe/MH3v6+0+NfbBLQOJ5bGpgLVQWus6NOqZnmvFoFsrGnTtnJ7oYP5xZkG6cCObZtLnx82/tuWEmfHCkXxt59qAEAAaMEQoOBTLWUhnJ0yqMSALmYRTCVMn8M0NTF+xkLOpdzHZnkfANuGUKHGKY68gzQyN3cTbKowEjjh8QXAeSc5JsU8ZZLih8CiShqo0hGslvxmKOIHWcVvoupaSRsRutxD5aQiUjlDw2KfdOS9pIG1lElvvlXHzfHxfFmL1rv+VROgxXcCWjHvIObSErQ2Q5E2AVzULxuDJeCiXFgDT0KSazhTUD6oczau0PqbvAwDQgAOYw/HR4nbY4HLSBodGbX+Wso0g3htfCKgJOYYgAOYjMdorAmgtB1TGIAUzz+GFR6A8+jhiAGWaVcCLSasvX/7vgHX3Zt3TdNibNVdnbt39356cH8oPRwaNrADrNDWAEmb2k11ClAJueBpEGBVaVheBKjnzeXSj1Q7oojYjc720wV+dmz7fgWKOz0UwArQEvEOv+CApTC5AljZoq+2npbqemO5fWbE8EUgt2ef1nf/Nyqj/+0WBK1OgZa3CGnpNTti9KqQxXL77ogx9shbeJgHQ9OiLDBHoAvy1eaitqTb4s7GE3knCnMZlBdT/awkN4583zf+bmNFij/6DxR/fouMx1ChM1OK4o1WhECIvgauIbjcZLhs7+GbrFNYRGXDdBDCiK3t655Gh7b2Y/63uIc4uQkk74u5FlqcgZvCNU9D7VOx+QTQbz2QqdI6b+04zj09URExm5E2AJaln9KKfUur3LfFfcTF0qsRJ49feVxSu/MviuqghZYVoMW1zYIW3xdlBZBCw6K/M0DLLANitHEzHQ/020Bjd6bwqcis7kl7QjuiX+jhQ+Il7ee2APX+AzNjDg8/Ms0QIBuBBT6PdN/wg4e2RpWzgEja0JD2AZsHetaZfYET23u+D2BxL04WttWzgBlhPx4ZM/MhQDglkKLfC9mAGVI4ZYT+I2mgn2tTfH9Xl9ICoKqVB29s5QftdHVN1a+ivG/1XbezrfYrqvZzmFCcZFvenA/IVyvDaFqKG43Xyjw4mPYfYhHIQQctNS4dtCgnW1zT+uH3/r7y4l9uOdBSJnWTUajurmkdTIcFWiwx4GYsKo5aewFaI+NpamzaTA6AFvP+UT7QHDCxoZUEWXm0nbw1Qi3XCf/zM+wEs9HWH60KnhXQvBc35mIb+GREQbernGQ/g4UBhpUpndQW0KJ/i3nObPJdtZxsoK0qI63FDn2WmRkFRCy/HcQbARuEEWljYCPtibTCawth5BOiYvpTZUDIZ0Fvy/crManEPIPrsZkNdw/arAQMADWvMksQTI4CV/F6VAmBvI3DTJY2Jfjpfp4peS2KSg1ghWAnrais7HOee0gTNEmAuE4bfddG6VmFU1L5bSVo4U34pKAFky6kSYAWeW2gpXIQQyUwTTMo2Of9c6ceS0dlG44RUyqXaEV3peFcuXotXbpyJV2/cTPdvnsn3b0vTcjiKu0H7ejOA1v9F7PdnVt3rL/p9i1pSrfv2va2be/YlnN37mAGpU/qvlhAJvB6eF9A9eCReQjy3oY5MpvUsVAwTist6fukUQFRan6lXR0C3E41wph6SfXD+65U/wRalmWWbdEY88akUVy0jW+5Yvksjh8nuSVu8H27xbf2P4dZhG17OdwgGqVEw2fEyKAleeHmQWYpcdDad0h5tt/Ng5Wm5Y2b1X1axQsqeilB68c//P4/VM3+Z9vAPNjs8s55crwCLcyDaFoOWpWmpQKqgmqaFhkX5cX+5QNRU+tJFIUNsudq1yE7n7fs+TZurD2gQ3uHWLhhwGOtPQkH3GxDS7PCh0s8oIV31MSk99moRbs078shYIvnWXOmqPV1uaaEhuRjZhDWAJhrSp5mZvIDsBDqqhRUVAyPPBdjabyva9A64c0cq3B5mHupBDy/vrCMNPBvs7SJU0ZV+kMmCGrU6lxJgBbaFZWTMUtUVNKrbGEaGOsb0CTWCm+9d22UnlU4QQFafF94UjJeC9BCo3wa0KIekS6+TMkeKy/UFZjyYGOvBFxoWQAX6QiwIVTpn8LcB3jcFsBcFmBdunwl3bh1S9qWgOqhgOqBtC5pRCMPpGUJcB6iOQnATHu696BJk7qv49C0hh5IsxpCkxJLO6NPi9kscKYAqDApTk9MC6y8zwynD/pwafipFiSmb8KxAg9eJrS1OkHfFZYHfTPA7IAFK1H0qEFVBi0vp56Pnp/BqzbRDnXi8UwWtu3wLy6UN/i/kAtO1YHNqiM5JgHeBFqmae2XpnVQ2nHRpzU942bzZk2LRk3bBuZLCVq//6Pv/mddS13/ZMuDFstzHz6KpuV9WpynfC3MLqaJx/RpMbFlrFzMWCW0B/cexO280afVKB1hT7aDastO3s9FzsgL7mrys3GNbbBTIwyV7AjCCrMYLcuIUqtv4Xukw6QFfktiAbJ7yFEpF9yTT/cYaDB+Q4XRAAfgE6O9Ea4Dl4/1Ip3MNKhzsH2HniEq8Rzsz6hi5+d837e0SmPAKcLMxufksEpuTZzP17Rp3GbCoaL2z69PpEEAF1wKcq6VaWTpUcS9Tk8Tj5KeVTgQ3xOgDGgBWDGze2haLmw3TnE/+QtooWnBgFaUFa75LOxuFgS0MBdyTDnE4w8Nh/6o+wKZmzdvi++kh8PDitt4mlSDC56mXk4qbyYkVNWwRDPCG5Cpktg3xwvOsZ/7vBggjOkRh46ZKQHTFPN3qm6rTuACj5A2LcS+3YsTDT/rr9LPyqkag/Et7sbuZcDKMtkjbupzLXahKg8VrpXh0Iz451TsriJ/3J80Kt9VPsh+flc0XpEJaFpm1RBsEe8KtHwaJwetwdTVE6DlDd0xaVojTZrW1gKtwKrKNrYNiKx3sRsMxbakKCS+rYqeH7V/Jj8XTSixtcL8bCa/kKHP9ivKYcRzubCaAOWXA6J8Yq4zAaEWIC3C3piUM0mDWu6wZU5YJZUO5iuXr6ZPPvk0/eIXv0wf//xX6dcff5oufHIpXb98Kz168DjNz1RD8agDuCijKTH7NcuLs67Q0aNH04njx9PxEyfSUYYQ6DxCy1vYzJmI6dCFARUfD8O9e/amY0ePpddeez29+eab4vPp3BtvpNdff13hHLeGBAKN51cTHwuAaMv3c5i/nxQzjgqbuSTSa6NEnDGRUFkxSzGO65NPPkm/+tWv0scff2xbxnch8BH27WgzgBOgGPw8iPiY4BXgBujCJoB1bTPxhYgnaYWgA+zpP2WfVr25pauF79/DPuZX+lfpP1zIDSXFSe8mLt7n6dMpdXf2pM4VafOLHWlxbjnNzSwY4OC1Nz0xYzwDj7M/q31di+0kwDSf5qcUl2mVv1mB0axepGzqmBcvqp6s6JsNkpQOZvQTmOZfb4dqjc0NqCOrS1mrAqxIJ4pmI5n0bfzsG0kPzkXpixsL5h7t8YyRNnE1TlXkd/pFKL/Lg/Ft7OdjbmY/HzTEDselzAp2ihCcqr2g5ru3Im1Z0LLMaJf2OZObbmjsrs5GJ24IrlNZEOpbyIstQBW8OqxaGAZYueCyR0XRLzz7eBThY9Ph9PSk/t7+tLt7MA12Dqa+DrVo1UiilYkn1M0bt9Lnn3+RfvnLX6Wf/+yX6Zc/+3X69OPP06XPrqa7Nx+Yp9Ry87yppmEyhQ5LNABcANUJAdYp8XGB1+HDh800hLMLGhRjQ3AEYQyN5JoqPFP+DKaDBw+n06fOpHPnBFrnz6fz4nNvnEunT5+2MMxdWgIMYdaaPB2QEPbdRi5w6yno5Om0WSJsWpdoJMwc8cUXXxhY/fznPxfY/8JAjPPY/deijQBB9R0VtTr3tET5CNBC+3Ht18GrdUOhorVALUyrtsK28pzGCucAK2P9ACm0+oWFDFp2XSVfQdKHiunQlhDBnMyYrl6V264Bm/6oc7nLAIyZJlYWFNqCQFBbJqFdEfuW6wpMbMC0JEBa1jfGrOodAkRWBmaxRTGLLg509aeB7v40uGsgDcC9A1ZvmCwXtmnODLSURt1hgeCL+SIcM2DtG5NnioPJEsoiPz2DyCQrGzImyE7ykHMcB3swtr/qp/OrOD9pB42H4fjPlp/tZGo85du8W51t3Jipfvxyk7727IGv/d71LQdaVQbkbU53z1v7Z8d+gi3/KHyNg7ytoKUkO278q1/1Z56OIg5BHhfbaxR2SFkUQgnnCkwyu1RdcS+mL26l04QJZhLcf+nEvnblhi0D/uXnl9OXn11Oly9cTdev3PSJPx88SlNjM9lzqjILhBmI5RsOCbwYQgDHTBhMihrzy5lpURWe+OC80QuQ7mb58oMCqCPp2LHjAr6T6eTJk9oeN+2NsAgHcGyvdRVUT54arXN5TUIQ068VA3FjFo3PPvvMQIzjGJzLvWgdcJ02q8E8LyIeptWoUQNvFrigtYBr0bSs6OfMJjd+KqcI+KbrGdQgzMh9/b0qN8xdmGeA7xmwlXxxfOgSaDEVj9UwMlTFEUciU7yXBQxitjZrBkv62P2qB8b6xtCnzIkis02vVLDKapNmlcttpEvDK9AiQbkqf/Vylm8yhmL7FVKkl/1axMDUMDjv2znfFDsFtTq3NWjLgVZLUiZ5FuTiZn+xRfNxYlsWSx9pXl6N/887Q5vfWZKDK8ROsDJKFcycLFTpdol7ADJVXlVBmxYHl35mosbVl1VVL1+6Ku3ry/TJrz9Lv/7VJ7a9+MVlW4GVma3prC4JobdbwMJaRICM9RUeOZyOHD1iji5oTfsFZLv37ku9EkJdEgyAqqWvoog5k5Ysk6geOngoHReAnTlzJp09ezadE7N/4vgJM0XuEUgiXFuRfbEC9K9+PoSApWMacMJcCFhduHDBtK1f//rX6Te/+Y0t8cF8ftyHUK5TO2HvDY/V9DyADgFsjRmcIvp8EtkAL661e+dG4mKglYGLIRZVX6mbdOlHtQVM0cIANO0DZEaSKjRQDLTQtgRcgyozAz3SeroVRyu51a8BQx1inCQarDttq6uNc3mfhhOsY9sCSPRXiQ2UDJgwk8Ih6usUebVeaePZeL6+/1WQ3rPqVVZT7Bf7TtW3REyNVz3v1Ob0S01bGLSUOVX+WOpb5tg5v+aXI1urX1xxKo992ziyHFVxp5WT+dlRGYdmMsHHn7YIAkwXfBgFr7urQ63HbrVce9KghMBgd3/q71ALVqKARemmJmYkbIfT1es30udffJk+/vjX6S//4mfpL//tX6df/vzX0sAupTvX76bHQ4/T7NRsfqMTFZ1Jc5kJw0yG0pQwFZ44eSIdl/Z07PixdEDAhebVJcG4rPRgol88kaLjH28y+sp49vXXXktvv/1Weuedd9Jbb51PZ19/PZ08cUJa3AFzl14zNTNwGbOf08QyJfgpiPAwF+IqzqKJFy9eNHPhX/zFXxizj7kw3Mft/TUK4R/xa3UP9DwACyK/ACjACu9O60MSgAFcaBZcr9NG48K3WL+VeZQCWkxv5CZAMxEu++D0RRtojmNAs1bK4HcDrd0MkdhtCzDu7t+dBnepvGLSa/TS6tct0N0l7tF3ZFNeyb0wmlNmvtm9/7S1/QxaaFFq2IXjkRcwKzT6eT1iL7Z+Vb/W2daCyrR7Pnm6mla/04o/28Z//4WM4LZGPufNVqfxCz8/rG8cZn8LgpZnlJEhFJnlh41t3CK2AsmW85lsP5410lbHTWcsrBeX41YMQ0BYC5bBsHi7daiCdlklHpBmM6AK3S9B0NvZayaUhfklc4d/cP9hunH9ljSIi+k30rR++YvfpN/88tN08fOLtoQ45kQGdeJxVRItVZws0Lpwxjh8+FA6euyoAdYRAdFBaUq78Sbr6zfgIr1olSO0IIQIXp0H9h8wwAttC+eMM2dOm+nwyOEjBmx4nLUjywsyr0milPubIypxcNCitAhcxjEXAlxoW4BV9HGxdD3OGWhkeOjxna2oDLNO5bW17tssEVYdtErg4nwr0NooOWhlpwxAy5wt6IRSPlu51HVp+KZtZa6bUnutX0uNIFbLVkPHljlRQ4uyKsgxjWuVaU/lGo3d2Y9tnS7AKvdHmZaVZ62gLgBWAViuXSmd9Wd1iF+OrzP1qTp+iiL1AolIK/4ZiN2u6h/S9DlR3tYpds+uVD4/WlpZwIt8kv2tAlrt01VXKKQuEDjw0yU1CmdTjmbKjzUuNZ5vEdBXTrUI5yjFAGRfAsJbmZhMWDpB1daK8sLKgrm5Ph5+bIM3b924la5dvZ4uX7yaLn152fq+rly6ZjNfMx0OU+owkwGmHhOGEhBM1cM0Prg8+wzy+23m+IMHfAb5/ftZudbXVDJhmVv4wRzTn0FLGxADrJhBHi9FnD4wF+IAQn8aHfYIW4RPSZFtwU9CGwELQCn6ulhIEQ/DmDUe8OI8WhleiKVwjrLX7h1W9jKV+8+CArTCPBhj6diibdXTcjNEXM3ZQqBls7DgkCFgim9gSzowswRlBlOig3r1jczIwOBzG4gMU0YEPjbPpgozPyvUpJ2YMu0MIOdjfSNM+nKunt6+zfsWlu0axT3bhqpPFRXlKm+VKX4QJ2zrD3iasbVDUeOpLUcCrY7hjrR0OB+/jBTJnFO/zvqX95vKqGWe/tXzRsd+W37OiJ2OhsXp5cnORgSbPgeBYXHVB9tgzy6cNKR1SeMa7BxIg0mCSz96Cli8jrnemDLn9s3b6eKXl9JvfvOpucb/4q8+Tr/8q1+lT3/5Wbp+8YYt5YDJcFmCKAjNixYysyLs27c3HRJYHT12JJ08IeAR+KCFHT50MO3bv8eEE4Dqgs7HkeHQQKSZ8gnNjWfQuvAyfPvtt9Nb2qKNHT1yVAC4TwJYYTRlZJ02nzslWJT7dcJciDmQQboAFf1bf/3Xf20ehp9//nljrSq0szqtFef6+9eKw2aIdwJMAFYM/IYBrWgAPI3gxsXdJlVWXqKRmzZF3PnT1kBLwGaaFsAF6ziId3vjhcHpAtZeTHuV2RJdAc3HvPa07//zj3Qqj+s/u6470Jzixznil6ncfzqKcJ5VeJuhtd7JNbF9NxvvX26w3+RiJJiNtl4sdIe2jfteYlretby7Y6Uja1orK5Mr3V2oXi8rtU/TnPjO5AJtLbaQ55oV3GCRX497fN8BwE442b7f/+IpR45P0J5XVv8cgxYJgK4MWv3Mzt43mPb07k57du02F+BdHQAXq7ZO2WSh16/fSBc+/9JNhj/7Vfr4L3+VfvOzT9LFzy+lu7fumgs9gzeZFLckBA4mHrSro0cOp+NoTAZcmA0PWx8Yne5ofQgzwIq+INPeJNRw3Udrw6Hj1KlT6Y1zb6S3z7+dzr/5Vnr9tbPmuIEGxzvQHtYmSwHf3SCVAo2y0kqYcx1NilkDMBcCVJgKAa0wF+K4wXUArk5rAUS8O6h+/DSEVlUHLo4BjDpt5r04W+Dy7poWXqcCCMZqcU3huDMG/VmuaVXaVkWY7Jh1BccMFjHdJe0LjYlQACkmf3XWsxnAHKwyhHGcz9m1kvX+kit3dednS886vM3QWu8urlnG6M84p4NORXmv2O5uEnkvO3WudG6pPi2kJ1zkjkgpruTPO82ZYZQzjhz0rZ8rqXWmtbjxJSCLkf5Z7PLWv8DNKLa4ZOcu65zu65YQE/cKzPAvZA7DpflFgdFMGh0eSw/uPbSF8a5dupkuXbiaLn5xxZYbZ+HJ2zfu2Hxuj4YeGXiVQohWcmhdgNfBg/vNqYKptDAX2pQ/uhYtfcAnTIVhxsKUuEca1cGDh6yPDDd5mMUn8VI8dOiwwj5gYVRmodxP8YwpKnFJlJUYzwVAYSoErPAmhDnGVDg0NLRK41ovrlYOnwPxPoCLNMMUC7NPureKy0bjYZqUjcUqzIMxwFhbv541LbwLpWlF36aTe7wyY0OfACsmWLY00o9YCG5c0wog4kf4XM1b+1mc2fP/q3+Q/39VyFIwPpld0quRNxznayoD5pxi3DiV/7WlNS9+1aSS0acIWUvxRYCWJZfvbohQCWfEeAxUpbKRIaQ9gsLZMoIM1CUyzSqZZaAXbH/MHmoE0bg571YXgsrolvurbnyO5PF1F37xCkoy31p8hw7NNV5CYVdnV+oViPV1SZh1uLcWHd9MZ7M4s5Smx2YFTI/TnVv307XLN6V9XUqf/OqL9JuPP02f/urz9KWOr1+5kR4IwKYmlAU5fUhepnFCq0Jzop8L0DoqbevYsaOmgdFvRf8V5sBBCVBa/ZiqlBXmaUaLGHd55kHkOs4djO8689rr6fWzZ9PZs+fSmTPMqnHSAKwPpw9pcM+KXABW1EqwI5ABJcyFOGPgFs94LkyGaF30deFdSD8YptCS1gOv50EAVIAWfZBoXTQU2sWhngatKOa4w9wLm2u71SeAhgmSHbQaWhZrPGkbxKvJd/o2+wdUBvtVBqWxsyqAFVYRtdKBiz3/5Qv5Xz7+6pLy5SXyLCeHE4ki5jTppy1gFXkEQ8Iqm0/R+wmjobahBN3QTV8FdS53HJeou2/7dublJpqzzK3TbHfIRAYY04pgm8+Tg56RwZ7na5JuaJ9LG87o50h6fwaq2PelyFVQc2uVAwopS68wlmuguy/t6RlMe3epBd65Ow3ox4wCK/MdaXp8Lg0LuG5J60Lb+vUvPkk//8tfpl+I2b/w6UVbSI+JTVmMryTe0a+W8569Ap2DPmmxzahx6pTNhoGbvE9kfEACdFCVpjstSKDNzM0Zz0sIktoAFzP0A1CvvX42vfHm+XT+rbfT+fOYDV+XNnbMPBkRdkxm+qwoysV6BCAx/RP9WYAW0z5hMmQsF8CFGZHr7ahRPjNvlJrLbsXtKPq2Yq7AcGwBPNvRemGi+QBCPhOKAxJgjlA0LQtHDQMqv+bXxWYYcULTYvJm+jv7BFwOWtGv1WF3AljBeqnOZC52jUg/S0L+lfxqUHNSIOv8Z6QLlp/KF2tUqEERoEUDkfQmL9j3ZzdML0UCL3dI01p5cZpWmfYbIfyie8QNiWWpqH8uCMK7CC3LKwKZ560Nr2DW6rDKwItX50HTmc3E7CsnYuocU8x4PafCq5DC+Qu7lDYMQsZM2C/gGugWXIn7u/oNtDpwj5cgYkVYlim/ffNeunLxmgHV5598mb745GK6+PnldPXS9XRHoPZoaDjNAVw5HYNwAmHwKAOS0bgYjMwYLZsN4/Bh07aYVYPxXzabvOJlIZB3JtB6TNvCvIhTx4mTJ9PpM2ekdb2WTgn80NosjD2V9vA8qB2oIIgZYIw5ENMgQMXsGfR34SKPBoYmhvdhnVqF97TUDmSoA4BWaFpswxnjSYl38f02TgtNK4MW5SxAK8AqgMtAS9eCaGjgQdgrLYt+rcb6a4ov5RiKMhyfVn1i9a1VSmpvVbI++3R+WYkiFV/b+OpIP8CqYNIReELDskmB4dy4t4DWJzKgyoQXSSsrxxWRB+zSYGYKyvYDZp4jqYW+VxXttZ6envckjL4u/kCn3xO/LT4jPiX+Wt7fIybJTauiklrrIW8duDzzPNMqwDLTAzkoLrPK8s3GZ5X5Us+jtTJ3rWvPk5rfazGuR1tkaSUg95kCun32AFzjxV1JrV1rByCYFtPs5Kwt4zI89Cjdu30/3bp6O127eD1d/uKqOWkwKPnShcvp5pWb6eHdId07luZnq8llYy5CXOD37ttrIIYGBpBVU0PhJs/UUHtS/6AvINiNENul+EmQ0WeGWzR9Zj5G7IiN9WJs16lTJ81FHu2Na+uZv54lUZbo1ynXrQLAGJAMcAFk9HcBXvUZNAIMg58XmRlOIFWCFiBGX9eTktchByQGFwdoVfUruAQvPxdEvWRaJ1tFWxrXrp5u5bXXV0ooxbYCrFwXbQxljcpTLS5vd6LkNMoPZcl37D9pR54w2NvyxrQsP8+d1H8bz2Yyksa9PbYWkYF0x1DBX5LU7ujVZ5um1fX7P/re3+lc6Xz0kz/56a/s2pPT+klRIwmd0yrgX1cB/kgF9x3xWR2/pkuvZ35D197VecDsLfFRAZbqZ66gEm4stW+tcQnDnl29SmJmkl6yWaRZlmT0EauWTtnCdDgjoH0RUZv6JcwUVhiiwmgXyluvP8p6hWtFxe4N/qqp/TubrtQOrLDzZ1sJjI4usbZ5uQYfNaMUyMLIPMbm5s0kOJ2XRp8Yn0jjo2O2XtHszGxizS3So+qjcLKlH5Su5FFM9osJkPwyDzJtEWC2oKBeSprbzAvWd7JgGqNPWUULvdvu94lXd9uWdZwIk3xD2AEQpZDcKD0piPAuGM9IPA1hHDeCIcACbkXt3rtWXPjOoHbPkw4RJ4ATRxL622IV4zKMjRKNAvKXfGOVYl96f9BMfW5q8nxiQdHS1R6mfkEsvmrlJy+bz4D2keFRO8eCrJQ8NUHtm3x5G8pn/j5t2C2/FpjjmKf4NV/dvtT4Xv0hwxhagMcl6Wbj4XB0Ub4M7BlIew/4elosw48tDY14bn4ur3Ct9B95bOWERkadcvm6r/r1S5WZX+rU2jNIt6dnmjl/8KPv/j3Jq8/AKZo7L4Tee++9HlX+00qgb+jwf6jtv6fjv6X9/4H43xX/ezr3P1LCcYz2xVgylWfXsmg5GCMgVdg5RwVA8FoHcfZkgjknaajHIyXJGDvMVKvQtZZeq4bfCyf7EEUsuCBreQUDCkADhVFphEMDwogZB8xFvrc/DezqS71dAh+lIKu7smTEyNBounvjfrr65fX02a8upF/+1a/TL3CP//kn6eKnF6Vx3TInDTSuukBEYGEOpMWPtsUA4uPHj/nYLrFrS/vTgASg9VXpW5bVkge0VlTBWOqcTnuex7kjZtWAX3v9des3w/zIdcDBGh6bIMrQkxKAhSkwnDPK2eLZ4mnIWK66c8bzJtIAMEcDdXARyGs/tC2ub/a7yVcEG4Do5j81EDBBA9zZRBiu56Fp0crnfJCZptCi1QBBk0bAGjARn1wbrfpZEco7OkVU67HtoJw17nWq37OtKadJpI2nn5JD6cHsJCHv3MLk52kQIB9jrsaqHPizJXE+OFOR0i+WFKu+lQ4VQNGzBK34QL64X7xfDNAcyVt4n1jqUBq4fPny6wsLC+dU0N9SIX8H1vmSMQsCVmhYmAkZS0aSWqGnIthihjkzyBhLbMtAQEuZB5OJYoDL5Ds/yxTPGClQW5RalyfOtmIjfbd5EKngmoehQB828KeVS3FQOlmrfXYuTY5NpsdDY+nBnYfp1rW76fqlm+nqxevG1y5dT9cv30w3r91Od2/esxWUvbOe9F5JLLTXEKI2CS8zahwwEMNMyP4BnWPAMhrzgFryDEC1hQXpAxHjIo2L/T49716KhwwA0axhgAsAJEwENQIaQOb7noQ2oo0gkDEV4lkYpsLr16/bDBqYC9liOmS2eDwP0b5IzzrVhMNTE2Hx7aQ3gIXmE6DFeTSizb4PYHLQyuO0AC41Khy4JBiVXqSHcQYt5irk2KwWIvKCKZcArAZw6dg0NeuDzmVU/yL1G7lQRHfLVtNnRUoA0sDKDb8iLyMffHaSzOSBgIv7GuZBOEDLAvPnW9AuhbkvdacT2keWk1HI35DjJSPf4UPiPeKwR1u2+u7Tk+JzvKOj6zb7rFz8d5UEN57APNjus7EVATLvZn5DjMnvdMFnVcC59pH4fUXoNfF+8QCscyQQvEcJTEIMikk8pX1XB525fRJy9J8guBBg+/cd0MVdaUmaAjOeM8Zo7NF4Ghv2lYtZtdhmelAyopORgWRkKeDaVZamj2z1xS+ArDegjEtRiCnUfjGz/jCqxPf54pM6k7U07vJbedLNhlYxKKtLek4ghPmOQaZzswtphuW7lb6TxqwoO23HmGC5F9OjjRHS41FpADCrNKS7rpnpSedsjSNtASqEWjfrHBHf3IJXeTCBBpFXTC/lJqhqvr1SOPM+nkGArkVWcQvimc0SzyAsACU0KwQ7+zBgxbHFOX/rWlSPT3lc36/fC5VxwfSDeRDnEYA1gNPAZIPfyTuscaj8Iv79/QO26CdcjgHjOvnBOfIgzIN8L+WHNbkwMzMrC8vh4/SDxyome9ZmIzp8DWFV5kEKDiU0k/ZXfXGLNNjOVOY7jYaYdR/C1E4DngbfwG41EvfvtRWMcXKi/5A6zvyR42NjZjJ+lGd1wRrVTI13TCnrxjpV7SUK9mv/jDIDOX5OjH8BjEyHOQcDcNjEsZGvnjKmmXjJpjLwD370ve+n5Y7/Vjh1E9D6Ozo3oYO/9ssbpnYvBXRYGv93xd8UozVFH1V84HlxaFSvqyKB2AAWrmHUbrQxEgBmH8ZI3kllwaSEoGIwK9P/MDh137795mjA7A8zU74iKqBFn5aD1kJKgBaBKOpoapXrrVNZSYJWpe6mkvp5UCV0gCGLTlRgtrZfsj/hrP+MNKaflW0GrA6VThNAgA0VoEPgkdkEiG5Fg2Iy3hlpYBMCqTHroxhLY4/VMBAjhOaVxkAdfVmk7a7e5rFVZso1IehghdMFgg7XeQafIhzRBGm1u9aWxwfpmJY9pk3AisUr0cDQKNCwSvduvgPhDGCwfVoKYVFySYAA76LfCEYY0KcUDhkI74gf316nVmEGldfq+3UKMCKtiAegxdIqMV9iAOpG04R3kJ7eyAC03NwLs895G9RueeJzH9K3FfvW16nrgNbsjNJFjRoDLQEWy+dQXhboY47irPcZSGIxsXzUubgmWvXFLdJgO5Pnv4O5g5Y0W0BLx+QT2isNP0Brr0Br997dyg/lgcCMpEJbHh+vQGsG0KJeFWncoA4bXoRw2K1HT6j+A1hYvN4UhwznHIwM59pJMcJ0RMxy/WvRpjNPOPV/6Fzu+OOf/JOfjnb9wQ++9zs6N/BHf/Kn/8IvPzWBwoAV4eJAARqjPh4Vg8Ywmhj9WXwo19Ck+BBqNcBVZ84butCioNJgUmISVtykjx45lvbt2Wcmqfk5tTQn1bITUJmmJZ7W/qLOUwkALK9s3up3AYD4b11D/GpBTQdfNZUlrNpXcc7xitgGB8W92hpocRyA54BFmjgrXTKzT2vZ+gkNCKRtSWOdnp6xCXanSGcxLWkEE2bBDgkdKpGlp/5wsy0dNUhzc9Cw2bvRsNhKy8JspHsh6zOxCuVh8H2ECagBWsE2CavKQgCC56Ue0XNUyKcFrggPYj+4JN7FO9C00GjCGYJ97jVQVhxDM4GJ69NQPQ4lEZ8ALTQttgAp5zaTHhZXTMkqE8QdR4y9aiTCNBq8f8TrEABl47AyWDXyRNfR0DE1z2TQGn4wYjwxNumgpfiQzXwS4dWtH0GrvniNNNiOFGWHlMAb2gdyKy9Vf92lXWmnukQ+7d63xxwxfIiB8qlLKKT7JybGDbAoE+GIQdpHgwdqlC0Fqf9Yu47ozAkdI7NDfgcjv5HvXKM7CI9DploaEpeduoT1VBn24x987z9d7uz8f/zRH/8/x9G0cH5ITwFaRAbT3UExCPx18bfylg86IA5z314xH2esBGILYK0upW2IykIL28cFHUpHjx5LRw8fscUHMfvNz0qoSsuaUksOLcs0LWkGi6ogyl8XzKoUZoYQk0lVlpmMbEpedptS+6mS/nmRImXxyrFtWaH1ZSSAtvbFdksGrvwM6aeqoTSy/7qdq2LbOtkgUFWWpQVVHAkk0hUNi8lxbTuvVrUqxLQ0DYBtDtOUtCZCIO9iEDjpDwghEEMDo9VutneEl4CN66ybxL71W5qgzHHiP0I1h2etTQEfIIjADOaYsEMQbkZoB5X7Qa3OIQTQZkKrQRhwH1vOsTXhkr93o7ReXIIIk+sAKP1p4T2I1heAShw3QoRjrPQlvgDVvr3eB4mVA1M8GhH55WkNaDEpLtt+2xIfGh8G5GrY4D04/OCRraI9LtCivOA0EJWO+/0bsqYVRDr6TRXZ9VVnty1FXvDdMeibsuzJoPJP41Dlv2+w38yDBloD5Ivqzq4ue2ZqalLl4rENhqdeMhmyl1N7RZ14W69esEf7+5TQ+CPAyHA4jpH7yHGsYYAWsxAQIvIeYAMDUFiwmlH5nshD6Q9+9P3/26G3f+9/x/6zAC2kAYiLSfC3xN8Wf6BEPis+JO4X94h72dc1GBMiWz6kW+c7SrRfi6hA+/bvs3WeGMdjg1gFXoMDu6VEdKS56TnTsibHptLj4TGB1pgdI2ARyQhEBJgPtFPUKQT6x9sbMShqDHvVkajp4KumMjZlRFSgi/+xaeb8hXFslA/sND8Hcds2jpVOWesyDSyP7+IaYEanL8KHhSAnJRxHVSFGHo+kxyOPzc15emIqLaghQWimVfU39+0YQPU4KNlaSZgOQ/DRcu9RaxFzo4QZ2pv1rS3Mm43eW4oODIQdy6CUTBiUGSp4VPT1yhrhxTb2g8pn69cgwg/gghHYaDql5gW7KbR1W60ev4hHq/cFxXW+lfcimDANAl5hriQexG0jZO/iT1vSP8zx8ED/oDUQTDPCLAVoCbBCAwbgyD8ADdCatzSYMU3r4X2Blph9GpjmJMX79DPQyvWz8ak5Laz42p2Q6msjKdqnyXaiyF8o+ntL0IJp1DFdFoBFn1YfoKX6hra10rFs2hVu74w3tEamGjdzqrst6gPBIgSiqybkdp2R47DJcTHEFjADrMKvAfDCYjYlHhWveuFa9ODTP9vd1dn9n/zkT376f+a4Swj2rmL45k/+5E//md2xeaLmoWEBWL8n/lBsgKUtWhRNSiLMx5AIwU1mv40SleeQAOvY0eM2v53NcbfvgLlv42gxrRYdpoeJxxMZtMbNXIgd2ESuKrWBFu2Ipjdb9jvVdovD2sGLoohEGTvf2v841USUE3H9mhUfTjrzi623eAVRsAkU99JkC4g5aDEGhH6LWXMFHx0bVet+VC1pNFy1pqcrhwTmoKMvC4Ftr8nEu0KzskUAEX4S7KxYy7lofZOHgBXhOWC51sR1Wvv0HYXXXGw5D5WAFWDXikIwQOU+VAesuF6/j/ARCDBAQboAXpQ94hVASpoQ9/WoHv56xHcinDADAVoIKZh4kHYbpfhG4higtX/fftsnv6wPSt8RWm0AMtfDhEhcWNpkZsbNg2hZQ/eHbR/HHQMtpStloDQP1r94VQo0pcnm0mcrkuVF3qfOkq6qEI1j9miI9wJae9VgEzNspA/QkrZFcmEFQduiP2tBDT8cqzD30z/WgiiYyGzkdCm36xxyPLaAGdoXoMUkEfR7gQUMVGZGC+YPrCrSBuh//8N/eHKlc+V/9kd//Kf/Bcddf/iD73+w0rFyXif+a7tj80REiRgaFmbBN5TARBL0LalThROYKHnN0hYVxs1AnWYrR6tiZgTmuTty5KgtZ0FnPK10nC3QsMYej6XxkQnTssYFXjMSnLTScSxgvIINbFWYhE8MqDKejDk63qwz4kw+69R08CKpjEgtUnbYplys+hjn6sdh3uZjqzAGYGyrZ2z0vS0pwYwJ3qI2M5S0LvYXVSkWJbBYi8nuRYAJdBBWCDK8x3gXgoogyWMzCQq4EOrkfcV6P8KMOCjvTGAW17k/AI79YBOAeoZtnOMejgOEWgGYf2e1rd9Tvx7bIL41gAug4Hn/NtewOGYb8S2JsOrh1Y/XohK00LgALI5h4rNZApjMPBiaFqDFdyju9EWiDcfAcUDLVigGtPQcGgECckaa1higdU+gdW/Y9m3AvxqatD34OtyxHbQod5zxNG9pBGxKj42nzValpjKhsmNjTy1ZvI/L9FWlX4/yYXCPGg3i3gE1APtg8op17gAp1U3lB8+bM0dmA0GFT9eAguNFwXWZXXKZ8BwHyKGsAFxoWDjZcZ6+rmviW2JvbW6Q/uCH3/9AL/ob0rR+ynHXj3/4/W8ItM4+JWjhVWL9WEpYTIWca6JWgmE9QjC52cc9l9CwACzmpDt56qSN0aHlR4c8QnVW4ARgsVrv6Ii0rBGpwtK6qBxUApbuMFOTWnRuH1acGslepH9ttzisHbxoWhU7pzAFtiK7Xf+s/aAtlcG2HOat/6t2jXOY3J+f8b4vbaVx0TY24aLKsCJBZGYhCUhMElPTU9bKH5P2hRaGt+HUxExamJUwV/FFAGLCCDKAMQDKQGPX3WkDTQ3hGH1VxIWyRaXD9AVTCTnPdUCC+9FwMBeG9hXgYUC6Ce2Dd4XwqG/rxL0RH94TGlh0gvNtERfiulFq974g3gVQAVgBVmhcMW5ss0TcAKEStACrANzGjCdi7nPQ0j2AFmmg9PW6OW6ANXT3kfYnpJ2r4SJN3QQw7zHQcrN9+YWUrDrZucbptdNjO5CnQU6JqIr5mHXIFtV45DQeu/27+1P/nv7U26+yP4C25f1a1GErv/p5efN0ozyh5SITdVn5sSlMKcnATOHRFUSfFv4M9Ilhk74j/lJ8Q7w50PrRd7HeffiTP/nT/4rjrt//4Xff1Qs++Mkf//T/zYknIL7+vML4pph+LVC2iUiozRKtLbOPqwJQUVg88FgxDx1u7gxQRRhRcTBTMTXMiABrZGjEQIvWHE4Z8/OLSk1mPZfg6/bZAXJ+NcgbF5lqu0231p57sRSxKyNFaSa9yzQvr5fP5GJvQtDbs42nKOCNM36W8V3K48xKUdN2vHUMq41sP17PFD3zmCMEWBMTdACPppFHj9Mj5c/46HianZqz4QkEzbi7AQEK2RJkFaubcPO8dQIrWvEIRbYl6ARgYYIDFDgmjtwDuFFG0MZhnuccZYZ7AKx4ZjPEs0GRJq2Isg9AwQBG9C/xPtNKFLcA4DpwlWFGHVrrXUGEzTvCLBhaV3gStqK1wkWj6qce4vLeAK3sRBOaFqClVn5/n0BL38RgcRqISEE0bjQtrB5D0rQeiEcNtKSNM1Yrp31d0yI2ESPfbz4b1xTxvLN9qfpqJ9LBoR3PQDW8kpvLuwVa5oAh7mFfgIWZ0L0IVV9JYwEYDQqbtJh6bCZ/gZaFR5Z5A+tJSGWIWoy21ad9thwDWtfFn4uvijdV2X78g3/wNyR7Dodi1fWH//E/OKwK8e//0Z/86T+1OzZP1LS3FEE0LWawwM7ZkqJiIGwabAnp5hqYioAXEq1iBg/jJQhgxSBiWzRQ+ywiiPMFtnVa9bTkEIaPBFgsYGit+fFpnV+wvi5EKqBFZvEepKUL5aCiSNR2i8PawYukNSKy6lKcaN6WAqCJDPS4om3cwjltIw8NtLTtkoBByFQmHZFazpgM5xfp6J0zgUVf46QaFTYIWcJqScIKF3lr+ZH33WjVvQ33eDuvn3kUSkACbAh3+rxKzSSEOYIa5jjKUYBWK7DzMlA9F5WUb9sIlffFfn0bRJwAx3DKYEv8iRPCnv2IE/ErqR5Wu3eUxPt4D8DlGu6YTS2FYwbHrWit8Mgf4or34H6BFqBEfkQaM6g1QCuAOICNIsQ8lbPZPGigdXfYNa1pBy0rB3oPZYlGEOlQlKa8reJXxtT214j7dqFIA6uaYryggS0uLKr8omlhImTyafqwdvWp3giomH8Q8yArRgNYlDXyjXrlJn/VFfqqdc5nKsmsfavTCt/M8VY+3bJh+aNtizKjUwZaVE6vYE6A1BXxJ3m7OU3rh9/99xX0/B/9yU//OcddP/7R98+qkP+tpwQtNC1mt8BTpLnWKSH5OD7UR227CYGWmLWAMzjRgvPVcA8aSLGqrS/pfsK0KxYJPJ5n+T544FDaM0g/lgBLgESf1YQqBKPtH957aG611pdFa35Bre7ljtQt0Od+Wu5mt82/isgAcqg5I+yI03Ykar78Aql9RDzOcb3dlr1q31LCDj1NbLYM9jmX2YJs2q+ux+viVFPSrnQonzATqXJJSLEkCt5L07OYDqfNsyxm2MBphr5JzIZeeVyAmUDHtGuVyQUbjR3KFMIRBqBin+v26gxqUOwTbtxfghr7XIO4t3y2TmWFLffbEWEBXGiEgGQQx5wnvhEfhEpJrd611jsJP7Q6QAot1waVCrQAs/L9Qet9A+Y+LB4OWrsVTzdrAl42q4n1aZGWqte7B8xEyHVCjQHG1MkH94elaQ2b6R7nHYZD0OikRjY0LROmVelcO2aideK+XaiRHqRNZsjHbbl5kMYf/VcdYh5ghhmbaSasIqo/1CPLu25vBLo8HjR5zDJBjIFFLu/e4yZ129/tg/ijoYW53iZnUByslhR1JeJV1B9ahJfEvxFvGrR+/4ff/59IHo395I//9M85fpaghd2RkdE9ZWUn/nwEwoCP5cMBKdzWYZuP7lAGqjyvHOBkZsDTp9IpA6xTDliHj5qnIIDV291rSYGZCQ0Ls6CNARFoPXo4Yg4ZC3OLAixlFrM70GJHCCLMLE0RShZFjyQnPa1FynRdaxxC+ZatQV7h+V/94rj6FGFJRXnf8yvDOft529C07EoAvt2Vz4v1cICJAQp9iGossNVZFVWB19KyeRtOzU6lscnxNDo+lh6PjKbHw6M2+a55egrgEFwGLhKKVMKg0MrjGmWq1KQCeBDMgEHJAARx5B7ut0pKwynPqkFFhkLzamciiUrZjtYCO8KGiYv19wlYME8CVCEUvCXs4Fkn3r2R9wNa4bkYoIW2xftIizqtFSbh0a9M/zGMYDPBhdartETDIk0tL/qzpiVm0DglwzSt2Tkbp0Wf1v27D20FBhqbDDCmTEA+I0s1lg+KMuvUJo7rpMd2IftK1UM+l/ShOccfGhZ5RH0m7fCyZeUEzHwAlWlZ2aKFpalhbrfhCV7+fbYT77PEuoUC4ft7bYtpuNEnnC0WUUajvqxBeP9cFP9avHlNq5jhneOu3/+Pv7tbxeK7P/njn/4Tu2PzRMzfVCIymJjpmdzHOJMlrhKSishobRLAJ031iVNtC2gd8nFXABcDhs0UqC3Hhw8eTgf2HxTi7039varUEoIrEmyMycLRAsACqDALMtp+7NGYwGxW96ilgYal+21CWBN4lvVZ6GayU+Q4O37d/29FiphX39K8X6PiltxmylQBEvuNpxs7VQpGshnQZLDxfi40WxXuTgmiFUALd3CB1sJ8msQFemoijdPnIi2ZIQrW0JhFoDr4OThJA+mtNCeIfcpTCMrYuiD1+QepRAjnAB+Yik3cADcqXwlcnCPcqIDcG+DSikKoPgkRPkAVJjyOeT9CgW8gjpaG+sag8n3rvZu4E35oWwFacLyPe0pqhNkmbKbcMtBSPYx40mhoOMiYidBnxrA0VcudVjzlwoZFAFrK4yE1Kh/cHTJNiwHHDE63OUFFDU1LW4+PA1YJWxZgndZJj+1DXg8bQJ4/m5y0BqjSgVqJ1sXchAZaVle8PHn6drumJe5V/hhwqS64prXbGiSAGHnMMjTRFxwNO9e0+szCEfUFTZp6Ui9TBeH9A2g9kXnwxz/43j9c6Uz//I/++KeXOe76w//wHwysdK58P3zgn4ACtNC03la8m0CLDyPBKNB8OB6A9E+hWQFW+w/t9xm/bdZvFgkU5xYd6L9bWlV/34BVAMYG0QpfmFGFH/eOXZuAUxoWixfSWh+nMkzOWie/3iyw6jGQI8NQZZsy2ncts60Y5GsoFVub8ocYlfstqLjcXPebw8jVZBXFM36HfjpG4FQ/N++R2BRqGPv7wtJCmqewS2hhDpwXWDGpMQLVKp0qAeNIcNOlpQ7FbCa0JqNcAVII92DOhdBjG/fFNu4rr9WfKcOCoYh7K3IBW1EcWzpkLolwAFT6tvhOriP4A3Bh3s+5eD/UKqxWVIYPMNKnxZROgBaaF9fq3xPhtgvdQEt1kzo6uJsZ9UPTUqtdddta72pc4MlrJiZMiICWCE0KTcvNgw9N08JRyjQt5T1OOxQQ086LvID4vzpmtVhuIE22CzXSQ//is6352Djpmg8MWX+z6o0JO24Tuqnk2722J5lqjUuAjAYIjT/lNa7y5Lk17AbyqgGD3tBDs6askk+UX8rZOs5MjNHCPPiEfVrf/0HHcsc/Y7Jcjrv+k//w7y2qJfx/jNHGT0AGWkoEAy1xA7QoeIAFKikfCzDRR4XZ7/iJ4+nw0UO2zPr+A/vTPnivgGr3vrR7gKlihOrSqnZ1+WzRNnu7wIopmRiD9Xho1MBqSBWA1hsOGJwHsBbxSluW8BFY4S3oJgeEZ0WR0awzFUQ2NmsbW5n4rvKLV1PcQRL4ndX91bGnSuOaCn2cd9JVS8O4bn+Z/JyFkIHGZiIBfHQu2GaRXxBISQObnZu1mTXGsqs2E63Ozbhwg2yJCwnHICtjGVy8M7nZAQMOYAsAABgR3FQ4BDdhEDfuC+2L1ifPEg7XqJBUzLUoBC1U7rejUrhE+GhHPMu7iQPvXy+s+IaS+Da+kfACtGC8CUPAxLuh9d5h9ZcGJeMiTdNSuiLkBEwGuBm8QmM0TUvnITMJKw/dPBia1qhpWgxutbFauq8CLe/wt3IXWyNto3BZfDPH5W1Oqz8TKaYEsWTwOmZnrUGiHbJXW5tubW7R6hgOUBz7ljKgG1SnzSFDaU9DBLOueYQqL70+oHV5Q8QtFD7HJPUCD2EGKwNc1Ks29FSg9fs/+u5/FpPlctz1f/2//9P5P/jR9/5PP/njn/5ju2PzVAOtlWbQsoSQMBjoN1PgyVOn0ukzZ9LR48fSgUMH0p79UkUZwS2NaqBvMPX19CvRhOQCnA7phKZZqRVu3mdjk2b6Y4HCR/elXd0TsxVgmY180s0NABZTDhFGl5mnqASexf6f7StS0jdNVgOM41eec2p17ETKUmNsKzJhKEYQdQIcGTx86X+dU2XxgY4OWqYZCKxsUOz4RJqbUiNEgEVFo1L1DSDM+60RUhIVqA5YVLgALa4TlwAHuAQt4hQCF4tAAAZhcj0AYI2KaWTfm7d1bkUBHqEV8Q7eGSYZ4kDciH8rCm2pDJ9zprGKCRfzIDO+A1oxwJhv3wxosagnmhaD+emUN7MsmlZOb1aZdtDq9Y57c9Zw0CJ/MQ/S90yfFqD1WPUY0KIxggCl5ARo0dCt0kzbKF/2qXm/jO7aUd82VH0mCRFyTJzTyhrmpJmBlc5ri+k15gelj38J4FKjnr5EnKIWDbjwuiUYVzKsflKXMCEqn818aA253G+sfMYhiqEKlNnxCTUutY361IKeCrR+/IPv/18WFuf+MVjFsdUEffzwg2t/dZz9Z00kNChOgaQQ06GLd0osc0DFpICTGKipdNaTqGhVMxMCqtFJm9liJJsBH94fNmcLCj9TwnCe/pBpaWDzemZ5YUUfBWhhAsqV3SJh0bFsdmqZuJnWuvaqU1V1nKpjUo0y25zGDgq0Ahs2deWzjZnrlNDTr1ONDLQtWt0A1fCD4XTn5t1089qtdP3qzXRDfPv67XT/7v00Mjxi9ywK4GLpkhC+vAchiqZE36k5+eT+U2ZS4Zgyx3WrfBmUopIGaPGsT8bswyyOHz9u+5yjAgeItAKSNpXWiPgFeAZxP/1MOEncunXLFpBkReQbN27YQpKldrQZIo6kBUKH74INaNYBwfbkcbavs39lOZAE0Xf4t1fbID7XyoBxtb+qKOm5+imoCulVpyp1cko3fqQn3R/er6z8RZeQLF2cYyXyuTQx6hOIP3rw2Od/ZJC3ZCl1DSvV40c+fpKxrgwfAuB8bTzJbSkRlHtrSO3NLBk+OIg1QgqGwK1erp8lSRHsPvbB326M1TB7yR/88Hv/UfdC+q9C/dokZU2LOQc7WpoHQyDgLosrO/MFkgD0c/m4HIBq2TwBp5S4EwIqgGjMvMoYkIqThRhnCzFABZDh5m7mI5sOZslc2wFHxiBQMc0BQJnYSEwr/dpXKuiknVpNO1VkfYq0a5eGUHEPfxzyz/+MlTO+ryT3fkQ3zjLCnxYiV7kH8apstM7f7l5pzV3SfGxKGmlM0oAgBHRZaahECGi2VhbE1nrUfeWW6yFw6xz3EU4w5TjeFVpSO9pMJQZ8YYj3Et8gjtEaAZ06xTvq7yL+xA2wQ2stNS20udC2SiIMnmtFbh48aMCPptWXARB3atv2Kp3EaGSsuGAehj0eXzQt3jn+eDw9UIPz3p0Hqr+jVnfpy6T1T73rpn+Fbw8BGN/Ebhmt8lubP3vbE3XCk0Jl1LYkR24EQI104k6/18qzygL5wPACM8Ur/+lnZNgBXqyY+NCWjHVsZcT6mL3PNWYqwbmDfmauT05NppGRx2nkkRqSalhhjWhDT6xpjV/4+eHljsX/RelzkUHr+39vuXPpX//RH/+XtpzxJqkArdV9Wnwo3itUuL37fCom+rGYkdtGZSut6a+anZy1ta9GHgiUACi0KmM0KvFDtQgeSrMSiGEiZAZxt4kvqEWwbK0MMy8oTFrzjOJ3T0ExL7HcUzZqS2Y2ztt+UCPHmwiMazxiZ3aoOSXKBHIur5Kulvx5nz8rG8b0cQlU8qKTmIS5gXwi/7osLB5YSV09AqBdqjjax5QYHcAGMMpv+ljqZEJQ7Hb6qp+L8sg1KAAj+rlgiPsR1mYeEaOFseU5AIH7McG1Aq4QIg1hUlCrcxBhmYARE4f4Nt6JhsiW+tSO6uHybB202EdIcX4NIbOKDLT24Yjh3oMOWnTeO1gZeGVHDOv/wIRYgBZLYTDgH9PgfYEWTlMOWhKMC4zTkiDBpK+0Jd/5lpX8OfFVti0/sdx/FckrVCZPDKt5uU6xth3pGMXCAWcxzQFYGax8irUp9+Idd56YnDTw8uVLFux5GlE0HAEx6p3NdKMGkM20kgetU54ocy3K9xOD1u//8H/59kpHx78j0Pov8ylrxPI1kxIa9QlunxnpO3yrwutorxZq8OKKFVqbm2xkzADq/p376e6te+nOjTvGd2/eTfdv388OF0wBM5omx5mt2FdkJXwTfEpYgIuKbR4zOfFCEDj5uVXJukNPSK1T0gUOYFX+sJ2TD2HOUING+dXTrRb6rt7UpyLY29WbJAbVEuqyYQ0INZZqR9g+VgXBjIYX3NBDdywIV+5hVRy0iPA0DOI9zC6PSTDWYPNhFe7BiimQa4BYaDfEkTIEaCGA0S4wEZ4+fTq99tprtuV5wjMBLhAsNSMoylxV7lZTi8ptwoJvvH79evryyy/TpUuXzGzIwOBoza4FkkEcE6e6pggDumuBX0tq+xmen020VuXSrZ4k7Pitcbt/QpgIa2E2UX7wFaaqWCkh2OdEPhkNeGflNQCmH44XWKUwAeIUg6kdefvg7oN0T/L29s076daN27a9d+deGnrwMD1Gi5KsRSvDmuVym6031uA1ivhTkwDrtOLepExZydXJYb38ufRpBcWH+bZRTImVCSdztmAZ90ejaSSPuWLrg07HzQmD1U8Zm2Wdt0pAANBa5MokA6oMWFRYKgAZZdRI1KdJ3ad59tWkeoqtKtyWSeSVtwzdHo81PrO0LvKQx/ByYlZqhDYtRFp5w4+G0927d9P1Gy7gP/nkk/TJp5+myxL09+7dM6CjVQghqNEW0FgAKgCHvq4Y1M4WcMJszX0I+xDslCeEPdd4hn4ugOv1119vABhh8lw78GpHdbBB2wKcAC6+7ebNmwZgMH1cLOqIllRSPQyIuAdolcDFPmnR6pmNEE0PMpIv8v9Qrm/6Z2y/kjwNGmlh28Ylo5ax8Zfke+IB0ZNFfVtRpHL8rJWoJCJp7IzyweUiAOaNeLsPpUGyE+cm8xuYmjWPbAOxR4/T8EMfPkQ3zGPJYsZQohxgUiTP/F36Iw8Vlmck/HxIEv603sVyJg2yWrnSsTKpz3p6TYsUa0MU6iC+0xqLmZl7DNBitWEACns34zhs0CkaFV5Gur48z5RM2CPp0HdTAv0c0YdlQqb2og6YT2+krSfwxpO58WDelsc7tDZFXnhBh6ywsy1+kaZW0fSTWE09HT026wlrajE1UG+/u1h3dnfZiH/s7mgft27fMsD6xce/SH/+53+e/tW/+lfpr3/2M527mO7fv2/aF4MfgygjaFYAECAVAAQzHANNDABC8wJAsN3DmFUoYzwLyJ09eza9/fbbxmhfnAMQW/U7hbAueS0CmAO4AKorV66kCxcupMuXL5uZj/isRQEexBcGpAK8YM5xfTPkd3u8q/86a+9i199pv1rY9s0ScCUjPHXBrjff7Y2U2PMjtpzQvlVkyM87v0pUfq8lvLH/JP/cxCHSfUor17qyvKQsqGEfXruM2WICBrwLZ6fn0yTy97Hk7+Mx47FRPHilZUlRMA9Pe7W/T1WwqTwHQ7F9RsRS/swQ36CGprXS8ZSaVqTVGsSnGOufsx7iBON0lHC26rBUV2ZGAMCmJ2eyZrWYlvMcgpiN8DLEpGSVUFv6zBBGbgvnTYRdJaIndt43Kvc3SjzztGG8WuRZsbpgKGfst2w/Mxrq52TalirVrk76oXpsxD6zLDh7Pwr3sEYTrvEA09VrV9NvfvOb9Jd/9Zfpz//Nv0k/E2h9/sXnCQ88hDz31U1qmPQALjQsTH8AFlvABy0s+o8AEDQbQAthjLYCqDHN2Llz54wBLZ4F8NzBaH3gCjJBXxPyEO8FcDGB4lEIMF+8eDHdvn3bzpdhtCPiD2CVoMV+o4G3GcpRrCClJBeZ8S38tJOv6dsFULbmUzYnoTVbOpAlCs6faLygIl4V3ESt4vAqUPHdJLFt9DM5GqyTVjZwZAK01MinHABWeO6avFRZYCgQHtb6rSx12NhWwMnmAJXshdHA0MSs33FJ4SlYyycLnvyryvNGyuOT0crpjo5WmtbKypTe+dz6tJzyR9W/TQm9YnPSMcB0yUx/zouWkCQWrpdJCdu5QhJLqEloYQqM/qvKQxDOpEfsKN5Xe29x5waofLgW0A5tnIqkUzHPexWF0MOQ0TAVdlWC18d4dacOnaOSAFx0CD8eHU337t+TcL9ugv2CBPyX0kzYR0sBvDAX4loe4MV7ACA0J0AIrSvc42HOAUCAV3gMUtYQ+OVz4RofoMc+z6/nNFFSfDdcUjhRAMyYBwEvQAsgY+wVmuB6FMAVGlcAVv1d61Ejfrb140YlyscwLfvyEmRCTeleaVq+rwv5jkx6yM6UD7ekdW94BYg0yEyCt0kTywuxaVzUJ8pwNsW7tiW2IScSscoTxm0tMI5L8pctMtlksOVX/R2AlW0aVM/Sp6YVVsHvat2npegcszNPS63Tzqi8ZPvROiAGJB6gtKIEFauKiTEUOcfEqzYlk1oIJLw+Rk/yCUXIOREb4duWf76vNxX7O/SVU+SP5UlBbTKD/KK1iBZtJg5mxEBjyFoDFY/+TWaKp7/nvsDp6pWr6dNPP0sff/xx+sUvfpF++ctf6vhTM68BXvSJlUQ4mPYArujjOnbs2AqmQ0CI8/RXIZTRgIIRxgAYwHXmzJn0xhtvGNPXhSYGeHG9FW20ZUpcW43hor8Lz63os2tHAFSAbfBGwbQkAyXlgYFStmiQZQ3WCQesAERYpM900ApNi75o17jwZkPK8avIj+NnpKB8TzvFPtvyye1Pka6wvl3pHGnQwBPb5i6RfNX2dR6ORj8OGszL6vJU244ejPImc5G9naaFuXw1zi9wbYsdO7QwY/850em0aGtxNcg1rbQyrDezLPJzoihaJF4kZvmtXtg7lZDMYNHNulddvam3s1fJ2Jd6OnptOief+FaJauOvAK0KsLzhxj8LTdscur3K9+28/fetn9uhF0ZeDJqoElf+4wx5ZC1FCVzACiDABGdLYmgfMEMQzkrAo4HcuXNb2tYFAytMheIVAdjKZ599ZhoLfWF1ZwYI7QnTIMAFYMWyOIAYXoIIe7QbgIJ+JYCLcwDeqVOnzFQIaLEFxAA8wlyLTKAXAOYCv6LFxUUzB6Jt4ZQRwMV3YPrE1XgtACxBK/YNgGrvWYvs/ni2CMOrkb/bDu0+D5vjIAOphtdZBizOFYBV7RWkMBjeEESVttJgW4iXwK8SxTdnWLKE9jTwtGrmjtwwgO1O3U+Dn+ElrgS4rIV7OiVr4S7YZa6Dmmtm8Z4GlZn8nEgl6fRo3+xq86AK4X0VmWcDWqTVBqnpVgMtWgCY/UhQAVjeGqs1wLEnoCeiPogHLU+qfNK5CNi2kbDNCVymd/OVHfpKKBoVBYWA8qyMTHQir618ZG0Bu3xD29J5BDdjSmwMydRUunvnjgl4MxdeuNAB0y905cqVFWktyxL4SxL4iwKeRQlR/OSxtS339fWtZCeNDsALRpOKcVKAJO+DeCdxQQvDVFgHuzAVrgdcaxHvALgwE2IWxDEjvAnRtjjfCoCDiGudDXA2QTxjHmhwHmQa2hbEljDd5MR5LvhF4k8fFhpWAFa4S5uZsFF525OVhaYoNx28QlR9t0OQk4s8T0P73wK88hU9Rf6QTy5HKxmrumQrYgBUGayQt3TBZMBqtB/0vkYWV9F45sTAYpwEz537202eR1b7FpeWQbLT7D8vWp18q8lbaLlyWMKKUU1hS6VA+3pqad9yLs7FfhwHVcdlHHy/Xax26HlQI7XzjlU6248rZd5pPx9GpbNpoQy8VOGir8YqV0VoKGhVCHcATMC1LJ68dOnSPWkt1x4+fHhpenr6SwlQBj7eED9WOVsBmAApwAoGjAAgGK0LcyEAhpmScokAjoHB9H9xnf4ttC2cNMJRAzAszYXcX3KQ14N62U0GxgAXgIWpEzNhzNzejgjH6pPY0ijvtwq/HfEcM9fg8IRW29VFmMRRFyNftK20rHxNxHcBWktLsKeTARdmQr6Zb/dbIygnC1tXjCkV3OVcptWrRdV3N6WVyI9zGlma5rRq/Lcd3Vf9TLpKTnq3jMqHfvZfYIbLG9erN1VhFiGupnrEnoKWOmZPd6x0NGlZkNXy3tT79ObB+J71KN8Tn26H+lAr9BT2poLvzA3haWjltcaNFkAAVxxbCgY3bs+X43/j5rbUqDvr3/oK0iYTxbPCiDzl6Uae5twouUH5hAss2pkITgctwCNMhgjYIO7FjEdfFw4M0rqWfvWrX43+9V//9Y2PP/74Mx3/anh4+BeLi4u/1O0XxA/EjdHJhBnmQrSncI0XeK2gWYWXINodwBF9ZYATAAdonT9/Pr311ltmNuQcWhmgsRY1l/2KFE/7FsyEDDrGTBjj0RiU3E6YR1hPAljca40DG1Yi7g7wUxgWjN7JLuHnd8T77KouA1JqGNs4uwAuZrFxTctus/y0bQSbyS/zX2VDmzaf+ApRlQCkU3BFIVV9a/uWbmXC6YksJ32pEoDAfw5c+tEAJB+b3tAI0U/F6XL/GRIDi/V/1SxNVnv2vvudYcVvv515jsTH5rSKT9dxcyJYgc+tuEY65B1/zp+N540UaHQUNgKqnm5NerwpjB16QlonnUta89acG01Zku322mtiuwcBKYGagSuWyCg1GYh+J8Y8oZFgFvzkk08m//zP//z+P//n//zqv/23//YLaSyfSOCzDPjnYtbrGeG5IAQ0WhXghekvewh2cIzZj/chEDDRhZkObYvrAVz0ceGcwbOA3UaACyqFP4Tw51sAKrQswIt9HDXQKgHNukdhhNGK1yPuMcBCmzUHmNC0JNQC/AiGjfYDFEuNl7RZypro4iLLYbiZkHMGWpajThYvfmxzuLQUq36tKAGvOtXTIY4zK91IV0/bMoV1FLeVZPKTx+KnvM0/ywjyIYfVzCK79nxIGiCKVJMTBlSWrtuPv/iLs/noOVD+SG0jGRuF0Qom28yQtgZwdg/X4/lmitshS+QNUXNGcrw2Nb9lh54lkZ6e/gwEb1CbLFnVYgzNXFsXpM2aBIIeMMG0Njo6ujI0NLR45cqVWWlcE9K4Hn3xxRd3pCVd1a1figGuz/QMxw/FANioBPeUtKpFNKjSVMg+pkDOl27xIcDRxMpnAK0Meg0TI4AQxLeVXCcEP5ojAAVQ4YgBaMGYDWOap5IcAJzjeCMU3xCgZQP5M5umZcBVhW1gxfnGMBR/D+nP9EELC8zt6Ax4MSuDr+XUJqNr1FxjN/bM9ifSoVVa1M/5sadh9YzlkHbZKhdV/4I572cbpF2Xx/50yc+LVtLyaYXPXIVN1AAtqWLDHWnpOXoQQvkTSZUWHIkKQHkbLM5Aft7urZEnryew/29HVWjNtPZT7alVWK86RRqXXJLSGoFm7IerqPZIPSTf5jMNoedhurBcHSgggNAXgHUKpLoQ8tKyZn/961+PaJ/+LADrL8X/nfi/Ef8LMWbDqwpzWIJ6DmCirwsnC/qp0J7QpNDAACE0LwQ2IIm5ji0CHs9DgAvTYrjF422I1hX9YiWtBVwQwAQI018XjhmYP1u5wBN2MNQuzFbEM8SfOAY7cEnbMmCqABrAsnF0YvZjvTNc3RcXGfOTGdCCpW0BaETHBGX+tcq7yPiNx/xVIFIjeJlEzMw1Ud5y1fdtz8j3XLYGsc8Z32ayA8+T0uLReEfjTr/nWZPe+U7nSrIl9ksqNa3Rxc7O52AibCRBJj/OaSHWsX0vWyUanH8Al4p2Wu7QXtxj/8swq6Jut6wi7l3NngWbofZv2KGgSNMyraE2aZ2TE3kaKduUwqseyycQ6HZU/cqbQ0C3IC6g2vQIUHoePny48rOf/Wzi448/prMXZ4yfif97Pf//k3D/M+3/XHxR+3d0bjQEPoIbhwz6uWBAC1AC0BDsgAqmOgCEZ9C4uMZ9AB2gBYDh5FE6dNSJZ+Od9euETV+Wzb0o0MJUiPbVaoqn+rMR5noEGJmWZYDVo30HLfq2XKty4GLrU6ntqq7ldwJMaFYL8wviedvaCrqYCpf0fWhbEPfXk4BLEdW83VjMXwWKxCmY9AuGbN+vhcUqjisOiv28LS41di2PCvBaRfHiZ0MK7fxy91qg1ZGuq330XD0IIQcr/2z76di3+Vi/uGYgxkP5DF/h2lY+2aBVJzLF06vJQXAjtNaNGw7kFaL2ad5EkXRWFpy8+VFL1TK4+n6LV1XPts0byny3tK4uCX3Gbs3+4R/+4agE+0Mx9vMvxJ9o/xMJ9y/EgNkVrolv6RhviyUJ40VpXvPSohalMS2jaYWpMBxCTAMxgZ6X5hFwAW6AFwzw4RLPefq5AIRWpPfmvYoARpw/0BgZeIymFZ6E7UyEUADWRoArQIt+O5YgCU0rvi1MsuY6LbDiml3vzGMo9Qr6rwApAMtWzwW8pHmh9YamBRG7yH87WhW9Kg1ocu4QRCIVCbgOhYzlmUbyNiW1X49fSQ0lo0HlUxU9y5xRfM+Pd823By0VmKeff7AN8VGeCGL+yq+M/ca5SLB225JyEm0opTwM5zq1OlfSs8yK7UbrpR1E+gVvjPzOdvm1Bq3/Cu6g3ONmyP7KyMhIw2NQwn1C/FBCHe0KezpmQ8yE/1b8L3XuX2r7MwnrLyWg70lTGhVozQNGmA3RvMo+K8ACEAkgKfu5wsyIqRDwArgAhDq1AhjOxTImmAhjeie0L0yHJREHaCNAVVKAFhMVG3AJtByw0KQAq8o8yPmY1459AI36apqWQAvAskU7xWYeFHCtmNOIQxCA5VtO1eOps/4JosbODm2Q6g30dg12T3X+iwuAiyvN1CqQVvc9GT2+9mf7FYXZ+hgtqNK0VlbGVlY69uWj50ChVvqHWQVa9Y1+R3WhflxSlWh2hw4r1luMy+Pm6/pf8EZID67iHXJql45rpVH9mfb3UnLKq2umvgXZLj6NR0GGkqt64DQnYfxYW7wJP9c+ZkPMhf8sM/u/1PmrEuoPBwcHpwEdQIg+rhhYLA1qBQFO3xbmQoALIR9juTARhmchmhd9X2uZCutEuDZ11f375oyBYwb9WjhkLAoUgggvwiScjYIXYER8WI+sp4dFM3elTmlU9FcZG2ihTeJV6IAFcJmJMCcpLu5oV0y6Ojc755qW0oF1z5itn3wCrrjbMkdRi0xy9ngb8Q2Nw+qOHapKfMklIfeMiq3fF//LJyt2WVlP5Xqax/3Pjjpmd53XaxiGsooalVWvvKyonM+HXy21/F6dLM433dJ0UE/AOrUMfIe+Mlonf9pmT26BNx6PFnmmlsFG5VuTeJJyD7cDLST+pIQ7JkOcNC5o/2PxX2j/z8V/JcZN/rJA6bZAaESAM40GBXhh9oP379/fAUBBAAVaB+CB9hLOGWhZcL6/sagk96xHCH8ACocMTINoXYBWXdsqQXCjgMUzDdCSdtjbi6ZVmQZN09LWZrDROdPITNPqNrf4IGa/AKh8afc5Ay6WijHzIA4EIkFf49dMfrwqq4vv2aH2RE4353b05OctySg2QLPWgoNU/Nx0H9vGpsiP55cPS50d5/XqVaZBqAKtjuXrivxzdHmHqoJZFtByP6eLb5vShDNxtaTyfP2eVvfv0POj55neLSpIi1MboHiKbew3RVwCe0W8KKFM/9W4mJkyhi9fvozDxm0J/mva4iL/he65KKF9XcL9ge6ZktBeBrxwsgCI2JZjuiCAA4EPOHEvWle4xKNxcdzOVNiKACjc4NG6ADCAi74tgAEykBFvlhiPVYFWr/VrxRgtXN5tjByAJc0Kl3juZcvsGUHEAaeR6akZW0wQ8JrHEUPnTTCKAiDZGjdlzQ6tptX1LADFyW0TOXVta2xJWqZr44px5IcFFoBVo0pWP9/8Uejn9fZV7u5QoyQv7eq5rkg+HWi1/I7qZPW5vufFM/brxBlP/OarkZD1BC2P2a8f79CzpUjjkp+G6s+Xeb66dDwFlS9aN9ISogDYEvz222/jT86cSfcFPDho/Doz/V5XBTL3BEzjAwMDywAWZkK0KMAI8AKI0LYQ4vU+LsAqpn1in3OAwEaIMDE/omGhbcHsh/t7AAIU2/XIgdXd3fv6XNPq0b7PiIErPP1dWcMysHLAMk2r07VE3sUsGAAVwDo5Oa14zprmZS7v3MMvmxmNTSTlOFqxetpytd0o0kOSUbsVWCkdXWXiijbOTKgbMpSk5PYqBJj/bqZdm79aUpxburtDDdA6du537uujdz/49M9251Obo1zO1qYSpOoPeML6+YrrdzlFItYTNrikOK6f36Enp68qLaMcrEFxeZ3b1qHNPL0gYYzmdUOMd+Fn4vAyvCEB/lCgNY2ZD6ACgHDOAMRiHNfiYnZEyBoXDhuYFenjArS4H+0MkEM72wjQAIJoV2haddCCCGMj4QRxL8DE+3ulEaIV7urB9IemJS1M/wAtwKpHQNVjM2a4xhXE9+F0AVCxoODU5JTtm6a14iMxSXoGKTuwKmCLY7CXM8LZIahKh1KzKoErGKAKjmO/5uRpn1kBWN9VcJ0ap6rnnzfpTS3d3aEGaBl1pOvdfT3P3EToyVUBkO/nn1oH/IxInJxAdsb2/VrjHqjYXZtaZMAOvcTUIr82koUbLg9N9ESFQ8IcrQvgmtbhkLa3xcygcUnbyxK+t6RtPJTWNYN5D/ACkOi/YosGBUihnYQGxH0AGkDFfTCAh5kw+rjWMxUCWngTYiZkeZaY1glwRBODEf4bBQDihmMFmmC/3m/mQR1HnAEaTIMAWbjDw2U8cXefl1Y1MzUjQHVNC63LANuS3+u+OXOYplVkZBHNJ8veV4mUhpKjRrYtmaTM14zKfSUygGWJ3czAnFNsnfyoDOP5kEC0pbs71ARaKs+XOxefrzOGFdKcNg5Y5T5HYhI+rnHGMsL2qm2xm283Lqk6Hwkf2x16FtQu3ZupTPMW+bDmsyVxY7ubX0y+SsguCQRGtYuX4WdiTIVsmUXjngT8BMIeLSu0KLYxByECfjFrXQhsNKsYy8U94YUIcGF2W4vC7IgZDucMtjHAGS/DGBe1UQKcAKHePoGW4mXOITp2M55rRsQJk2EPoIVLvECNGTGCGI+F48XU1HSaGJ80TQvQiv4sctMm2c1hxs+plqd26GWglTLwalBZ/j0tmtgqIiwq04td/tuOLuRbYhuHQdVxc0J7Pa/g7HkRS5Jos2pJkqBmTSutXF7ueM4ehHyxvt6AKPZJJjt2bgYzdkgqO2N7UH50VQIWwWTyOyrg2qGnJbOTiz0vnP0cV0uKNLfc8t1VOVbQqueDygvxzpeDJGxx1rirLYOSAS28CvE2vC7BPiTBPovQR3MChAAttmhRgAIaEqACoAAC3Ms1TIQlwIUTRztCgyIsgMr7jwQS2qJ9RR9aANdGtC0DJL2zv69fcRoQaPUbKJkJT+lvoIU5UIDFfQAXxwBQ0MKc4jPtpkEDLW0BMeIBCaosPAeuqOFlWamIq1Rhb8C+PPn/1VNOpZZJ4CdDASjTK1+x/5a+q+Qhx6Fhldf8+bp5saJW556OFrrmv6MP/DQfrqIm0NKnXVEU3syHz5Tik4OhSFjSyM/7z444F8zNto0nd+jlpCfIH+Vrg1rVxKZT9esvvjwIrDAV4mEYZsLLAgX6tzAVXpfwv6vjaQQ1gh7ToDSnlcHBwRW0MLQtzuvZhnaDZhXaVjlQea3+rRK0ACwYjYstwMX0TovZVMi9awEXgEXc0K6COea8v181MYNWD67w5g7v47OCMA3OzsymaWlZkxNTAiwBqPYxFzJRrtd0ByzCtF98m0WtjF9884vP75eDlFYZjIIboNI4D/m2+Wg1lY+Q6m1LRuNCPNAuxKejzpX0ropCyzFaULN5sDNdVjyei6ZFHanqSfMHU2DtuCnFinvinG2L8w3i2ThfXvd9a3msur7DT8rNjbT6+diP8xU1ZnFns4bQdKrCdfYWfjM7rRfSV0ESuNjemJ/wnraYBzETfiz+S+0zm8bHAqWL0qRu7dmz59HevXun9+/fv0Q/F31ZAANAAqgAZGVfGFoa+2hc3Ae41YnnAC3AKfq2cMaA2Q+Na7EArjoFaPIOQDK4v7/PANNc2ZXsmPZwecckiPmwB0DTc5wzUtAGWJPTBlbG9Gfp3OL8YmJMcWfqsp+voJvBKx6GV0Uv8ru+hdh/tdlTL7Yiq39+taLmRLWUbtzgzwd7LuSt3eM9X18FqXR+JPlB/WlJTaVfRfKyYvZuPnwyaiRCJvvSOKlEqFKpLa15h6emCcWK/ZnmcxXnq/m4xbM7vA5XaeXUOv0479fYd4r7ggCuRruQ58hM7i+eaZA9xr/2gPWSEX7sLGdyVaCAqZCByP9f8X8tQPhnAoQ/F2h9LkC6I+1pTIC0EP1WgAPaGMAiUDEtDJACrLgOA17t+rcAoUUBEqCFWbA+bguti2thJmwFWmg6gBZx4T27dw+mwUHMgwKtXibCVT4o6TG1d2i/u3dX6hHAOWhl06CCNbPgpDS+MWl84qnxyTQjLWtuZi4tzS+ljmV0LIEVsAVgKVDe7eWCeGUXbP1Z2THmVLX1Mudly5njV4Up//HdpLkfQ7psZGc4MFa6xn7e5F1RpHrJXNfWgizvrm+fF3V80LG8tDHz4P63/sZlPXD4id3eoRbf46c8UZ04U93oe/qvW8JCUN1dPteayoJbkT9XXeM4uKTy/A635qBIxzpV93oexH51b3PeBOlkeb6xr+fsUQ9nNUOxDWr5gq+aGNPF3IV3tI954xcCh3+t7X8noPjvBTZ/IS3mMwHCNWlaDwRCk5j+ACb6sqBFAY+oI8AD4AKsAC0cOnDUaNW/BQgBRjFlFCAVoMWWY85znXe0Ai00LcAST8a9e/ekPXt2Kw79OuezYXR2Kc3Brc4O07owDfYK0NC2zElD59HizPlifCpNjE4Yo2nhQchUTszujjR0wHItywCrkbXEy9nFZ+R0Pb/rFAG8Cqz/Vreaz0HVXhDp6Ns61VM6mFB8q2M9bOf1z8KJC8+RJCs+mFta2Jh5EFIkL/R27Xo6basl5a/NieAklbNNStgZrnG/3RPUKtVanWtFG71vh9pTPQ2bMmeDRBg5nGgCattwlslbDBL5TEFxprritz9JPJ4tSfgui/F4GtN2WNt72t4UQFwTYOES/6WA4YKA4aKA4ZrA655A6LFAaBmwALhgM8Xlvi7Oh0choAXAtRp4DFgsCozCREhfFq7vaFmAVisTYZ3ifYAVYIm21dvbZzNe2HRNuk68ACwcMLiGKRFNi2NBTwO0JqVdjY2MpfHHY9oXYOZ3A1oIXDMNKszwRrTsowzkH9Sc01V+75DIinurMl+mWh2wyjS0BLdTdo8JWXLQn2gQ5+0e/bOGDtt8bJyfz+RnnpyGL/7laeX/7WMf/G0G8bekVaClCFxY6ez6IB9unNaIbXMyVDf6nqLo6eL7thXlh8oCXF31o8ZZu5dt83moPGfvoWK04bivun9jvNHnNnpfnZ/0uZI3+lz9XXX2tHaq0jOfiOs5nJZhs8/W9rMZKK7nbfysDMS5eJdO2TP///a+PEa27C7v3Np7r15e91vnLfO2MYNnRow93iCe2AoODo5DFkAoIkjkjxApJEoQSiSwUf5AwlZQhAhBiUIQoGCbKEQE7IAds9jGjuxh4pnx26Zf9+vu13t19b7UdvN9v985956qru5X3W+Zef3qq/7V2U/1Pdt3fueeey4gP6vW2HwbAIMwNS4+z0USC0EGfMqXW+MnIW/A/VcgptegSd0Ced3lPS5IiVoXyYlkwYGcBESNiBoX/Z22xXiNxEWyoKbFNNSmSFC8n+VIi3YuG7olwmakxd8kCZEkeZ+tu7vHZDNZ2XSBQN18ERFW1uSgZeVAsjwxI5OMj6giaa2trJnlwrJZBnGtkbS4CWNHd0my3oQAIXIavFSkrULUMSNoe6BJPxVtFfRne6gXTR1LY/he8rDTtRrPl/3jIVhiAHC7shGn+sJbdSd1ax9TdxRV4NwN2QCWvDS7yF/j2HwZ5uQBIlmrvojfftU6m2K3phWG36qZ2nPWeTA0uwC5YhvA0hETPloCNsRWiGdXE4YvhLW7StQcdtt3u2H1wnxpTNfof9h0e7kb/ZuF+eGt+jcTP+5+6fYL88WPF8OFWzvj1IUrbEqtP/eRF3yiYzG+J5Jfk4/cpqXJWZ90zscGJK45CF8q+W0QzrdBWNdAPrchM7zHBam5+1YkELcVnkRConKkxTh0M54jLpIFSasCLaoZaVHTuhdp8V4ZNb3e3j5oWkpa3GxhK0y0LGqBOUtYfOjYPXjsILsGN7fNSnHVFBeLIK1l2e6+xd+t4noMNC186l7Lz+xZkVLvtDvTCoIoUduQj8ZzoZomljjV7jA/vFV/P6yVdK3G2yusWTwF7TDEDy4vLqFERWH9xoTlwglJfg8R4Adc9vrz+KKdVkDjSsADQy0RfA+ujAdS74ndmlZgruOfeeDLg5hwWgu/aMe/JiVgTWe3JaKmC3Hhale3wsVz0ljhMerDfNnL38lh0vlhDzv/g8hhfqtRNC7hTAcXZ3eIwE8X/Z4D81XTlziG73bhCpkVivn2BQbnCmQLsgiZgPC1Jm9Ci3oT5DUOmQMJrZIASAxuQCdR0I8ERQ2IZMUlQpp0k9AY1yctfzMGlwgp7p7WXsuDzIN5ud8hcVHD46kYAvwvJDX3sDFFlgbxv6YTscZHQuROweXiiikUQFrFZflf5HfxYQ3KddmjmwxM6ddoD1r/MaIaFv+4vsVt29K92u1h2vth0lD88IeRvwrR4NeYrs7dDHFBs+9IcXpCMIvILt+oN+fHCeOeed8nQvM8fulgmlZQTXDXxsGXB+8BvcSGi60vFYRoeGRKKVHgooh/M2j8oya6RfzRSCu/xfqIB5YmcfRPRL/qwaoUSCQX0wkNa0ZoEicyPexK97YH3xsyD+GzXK+BDF4HMd0CYUyBvArQnsokKpIGhXZqVI68SFpcLnTnE5LYHGlRy3KkRaIicflaFsNJLCQuB5IRlxt5H6sPedKkW/NWQmS185X7XR1dpgcaWFdnFzSunPxfbtJAyNIgfpca3uJiwRRBmNT6KtUyak7rqf4UjPoa3bMm5ScQKo3IxVJT26Tzv395lP2udXFQt/p44dFY6fz2gURD2buo4qaJgqR/9EFdiRvh8u2gPi75A0UQvieZ2fmmdTXFLtLqf+a946i2br450nrdJ5pdVlRK7vrVDZPVoYOjVowuBukngld+kk0Tk9gvrBkY7su94OI0S+dMH83itYJm6VpJ78fdL74fFsV14qxRmWsAm6xWnbVHHb3BwFdj/nURfPHglh3irtEk0mMKDNa8EN7j4sPIr4K4XgEh8R7XqL3HVYRZpsZDkiJZcYCnZkISc9vguUyIeEI6RAVERI3GnYrhSMt/wNgRFgmOYFrmQc2N+Q306/Ng7nf5m0Ja+H3e3yJh9faA1Dp7QFod0YnuBJ/B4itIVpZXoWWBtAqLZnllxWzubJlqqG8pBlUhTyvIE07xl9qNqtfr4AINiKIL/Lbg2xEHTr/NNYMLd3FbSePjXumcX7N4ztwLjXFV6KH9jGUQcGS0S+u6vB4vBzaWh+2hsEEsCWmUJlQkv6V21pWWefzREB+up94/itf+8hwyW+4//zL7xp7YRVoE+tQ3q6Xsi9Z532gsQr1u50vT85Paqicq/QaalRkgSTzTx35hDnuF7ZfGYb/fdHjY+e8Cwl2cxrj7uZvm28QvrgIb6MdpyM81dM1bU6pfM8Dfzyty1HlaeHnsld3bFCABcIAcuMsHkd+s1WrXc7ncdRASN2aMwz4HLWfNaVfUpAgSCJfkSCokLmpa1IhcHJILSalR06Lpdg42allc3mMezI+klc/3gcT0kF7+vrv3xNMuqFl1d4G0untF0yKJcVchUauGQlhrK+uyJEjSKiwVzSp+m79bk8FWD8Z1hFVHQlFVsw1Y8So2tu3Gfm24aZu2aBa2X3yHveK08tut5O+wZ34Ru9NUkQ8iyOpUBFeGVqJktjRt8oiMbDizEFFfEYXalACJOMRht88BkDAfRA5ft6490ZS0kPBVzK/eYx0PAX7pqJU+vuwJL0JcP8ykvrh2P8ewh9h4+8VvFtZK/n6ch52/78dPo78L28u9Kyyy229X5moovLog4jCX1o/d4Bf9ngP/B2cDYPf/i1jzsnABgOtE3r/ytobVtMSErEOrmSNZQa6DRK6BLEahAU3DLIKIRCVymyC4ZEctiERDTYwm3SQZxuG9KpIESYuE5U7EcMuDJC13P4vxO5FfHiQoWhaIi5qUu6dGgpGT3C15UsvrBqGR1Dpg53NajEPC2gZhrRbXTHFx2SxRCitmGRoX72/x9SSsSb6EP2XzJXHh2uX/kIoTqa/x+v4dQ132W0vSig+md/71spe/L83i7JfOD3sw+fuAW8JiyIRerl1s9WKjR9qVldhNWDvqQLIRxH5qJ5wd8cQLX858wAhN7SXkuu8mDKIpaUHh/AZ60/dY5wOCK1ILe82ej4d6X0ZFlUqlRh8pwdhUgUIbquwOU/cu8cKbCeM40xc/rJm0Eofix/PFD2smfhxf/HDf7Ysftm88Z2ccfhjPCgcLDSdsPPHBgCRm/cflw47DRSI/jUpssPolDZsB7SLwoRvQ/NRmvR53rGMAnwQxvA6yeAWk8m24b4FU7kKW4FfiMh6JiaRFEQIBWZG43HIeyaYZaVGobfmkRcJg/C6k6+dy47FjZmhwSJYKSSh8TT41N/ndbIdoViQs/k434vB/cEuDJKX11U2zNFc0izMFszi3ZIogrVVoXVub0LIqNRAWyC+RljTc6i73tVxN2np2bUvbF0PUlHpvENcmGCeOx3blpDEsFufnx/HFj+OLH7aXtBLPj+OLH+auQ8cz+IufEwclLAeM2bEgnm+P06qfAEZdmPgzfhwmxU07g+j2TbE/QATBB9HyeIrMvmDJ7EIq4O6N8APW+YBgr1BHOyAubr/gCakg35NJrFvKipVoxfrUSSthjdIsrpNm8SnN4vrSalw/ni/N4vrSLI2TZvEprcZz4oaWOA18WRdMK3XSGF+/9RPbJdx2ir2FiO1RiPtda1e4zmXdzvvxRAnCd3PdrFQqr5VKpddgvw7CGoPwFSc8kDckgZBoKE7zIWFxmZDkRT+SEfIQguK9rMblQYYxDrUnEk+vXRrkxo7+ft3YwfqSe14o4HQqI79D7YqEFWlZ6fhUDj5/tbq0KoQ1f3cRpMVdg9SythBWNmEVWlYATRGElYbmJs9n4X+QqmN9SntywrpmgJpxfdfDhcVxmktjPCfN4vrSLA2lWVwnrcaj+HF9aRZXpQHS+NXUomN/8ISFC6FdC9qZhBdmnfYrsmseUh02nosvEWI0OA8Lu4fidH66vOfxTQ5NSUuPczJm+dbXHvDhuU0uWhD7OZvERG3oYKXpxJSKbePRwi/zZuWvPUhD4m+tNx/qK+I6khcnWqr3EdV3fVwfj3uTwADOh5BLkCK0oil48dX9t0BWPEVjHMLX+69w5x+1H4QJQVEr4vKgIy0SDsMIp3FxUwYJjGl9DYvpuPmCWlY/03vaGuO436F219PVozsGQVh8PotxHBhvE+RULCybuZkFMzszbwoLS9C8NswOj20yfJiYpMXX8KdNEqYejtus0lwdI1QqVeOo/UlHXB4OfneJ7S4eSaYZNI8ozJIXi5h+vjhEfi6OZvFAwT0UaEvfDF5+Ob7hugeakpYi+EotrD2A+1rxFcoF40sHJ+sPu9hQEvKxy3vRDB+fCJKujbcGe7VUVyk0WZlqyndcxfBvTF/vljiC2Lb3bxJ+vKODq1evboCsZqEJ8cinV9GR/1+5XL4JmapUKgWYJfgLmZBkqGlRSFokMZIZwwkSCjUmt1OQIBExHR9S5mG9fP1J/0D86hNucSdpUaiNMc++vP6Gy98RI1Hersg5gwvzBXN3atpM350xhcUlaHZbemQTPqArIax0EqQlGzc4UOIjVRjfkyFkAKVEVb9fG3iC0UqxSCFCnFmXSO1+L4rrQW2xG6ZEh8vPgnAR7hPI9kMw/kxd+2NP0kKz+QYaz0vW+QDBq0buKAVf3RQb/Jp+6K+lFiHaFg/vpmLjNaJZ3FawK5313w8ubiuoy/uQaZpJMxw0niJqvmpYNZi1qH5s5NaUNOoWu5+/Z49T8ku+Bb6/LzGca3fIEUAIQimClEZBHK9CU3p1Y2PjDWhKoyAsvptrBRpTlYRCoqHG5IiLZEQyc9qSZOaVK8EwamZ8yeSZM2fsSybzluzsWYD4kFzo5zQ55s/f42nuEcCF2xt6+sX87IK5exekNT0jz2jtQLsjeMZgCmSVToIQQVx8FQkbAf8tbSHihKktSSD/um1ZDIvajPiozfb/VuDy8KUV3E+ae8G/tv3SuHh7woaJ4YrHJor8PDQ4I2hNqLh6iYRlzU9U5hQPvldDUMsIzEfCoPYF69oXe5NWkPg6vh/IDkItV37bEnY+dRcq9BSZjqgckSniITLGHqXkknjYq/L38ndoGg6//dL5YYfJ/zBpWsFe6Rr9ffeuNH5Y9O3qQe0ujQtho48rXP0ieA43+/ZBl3Qaa2tE47/3OANkEz711FNb73znO+dWV1dHi8Xijc3NTcqbIK5xENYc4qxyqY/3uLgkSGKhUBMiaZHQfG2IIInJUh/iuee8SFj+s148B5BaGtOTsDo7YlKk2dHJtxeDtFAFtXJoNte2zMrSqiwHzs3Om5mZWTM/v2BWV9dMuVzB4JKAjuU2X6jom4/j+oxqVAZE2CmR3141K6GCexHXrrZrsZe/Q7Pwg6TZL66EtZq/9dsvzIFOERSJFAtNBniI3bbcYFgbwPqIn4zVEBsalTPMJr97P5gb+8Zx5HFx8G5l34eKHfYkrf5L7/1T/H8X7fv67xN6WfwWApLrti7Uhnxs+ThToXFi4beagijIJojc4oobB6Su0j1/Bz+uL4dJV5fG4p75N/gTDLtn/n4Y0eD20++bDnBx6+IJdEBpGr8Bvh/tInQ4E9A46nJhEXy7/G7chcQtJqF6uiL2PUr42Mc+trmwsDC/vb09BpL6DrxeB/lch4zDPgctahMEUwFx8U3IQmAkHBKPr2HRTS2Mmy1IVCMjI9GJGo6waiEGK6ShJtXZ1SnLjb19uqVe8u7SY5uEdFDwfKHj0mLRzE7NmunJGSGshYVFOTJqC2FhFXkF3HgB0oLI817U4pwG6IR9F17SJhrFwbc7uD4PuDwaxW+LdWEWzX5T2ivthOcvAjT9PyF1v2WxV/4R/DALP019nrxGe83w1yg6GnIQp6jfAQV5UhUQdcDZaboHlqVsGx5alrYF8dqYgF7WehCky+UPI6+vtHI/i9iTtAhc1Bcrie2PWOe9wVLYFxpBScoJ3Kwde7U6LOnVSzz/wwbPP2ajWcVgRi6tJFaRQc/aI2kSj+Li+uKHt5rOD/OlMV5dXD/vg+TfmKbRDWkpnZVd8UQQDSLV5ImAptQLRT3qwgm6rRW/4H0r1NQENotYopg6A4zdTwagXa2BtO7A5Db4b2L0fwUmt8ZzS/x0JpNZA1nVnJZFApIt69DEHOjHTRdnTp8x586dM6dOnVINq7tLSI6EVS7pyyHpJmENDA3Iva6eXtWwmLePzfUNM3t31oyNjpvx2+Nm+u60KSwtmbWNDatlpUwmlYNklbSE7OKVEtalfmD369uKtiGE06yLAxdNIvJzceulrg1rLiqef8tpvHSNaXal82TfeE3ypjSNy2tEzOjaYVGycqYvHC016m6JSUoJq4mf/B437aiw70XhJCr7L9GsIy5mdgiEYeL7cRWfsc57gte4J9BQvsQMrXN/tPAPawH5BWpdct00YYFE5eCVB4MbgZjtzyP/uHLX6tlLCB1w6lO5jx8Sw69kl1OzeDE0RZPGcUTwyU9+cqdcLvN0+Bsgp9fSySRfQ34DWhG1rXkQ0gaIq0ZSofCeFQ+5JVE5UAMjSZ06fcqcPn1aNC0SE0+4kGVEFK4jOebBjReMT6Lr7tH7ZG5zB1Gt1qBRrZjpqWkzDtKaGJuQ5cGV1VXZqci8+IJHvq4kk7SnZthlQULqk/08dom9vrbj0N0hvvnkfMgUYgLS4tULomNqwrkRoP5xHA6qehQUw53QrYTEiEpWFJKVmpFd4ij0t0li1n4fCL/8ZTbUv5UM0/9Lfe6NfUkrUQ2+gIv4iM34vqDFCrAs7OVKWYhL7VI0bMxO+PHdbXmLRNpoE7fvH9tpieM2iovHupcK9/zUrg3B+UkshWf3O4u2o3q/owJoVeEv/MIvVH72Z3+WxzqRvOZBCkVoRWsweWp8hadWZEFWJCdqXCQktzGDJpcCVfTUC/qT3EhEFBKc3MPq1AeWmUbuY0HL4lJhOlv/wsnlQtHMz8ybqcm7ZuLOpJmenjXFpWV5JQm3uLMmuOFC72Ml6bL16bcDir1/4rnx5bmdaDugSBuoy8u3H13BF/+sOD9XHvhisTt75K/u3fmwnHU5WIV2deNLhYkjt/Yt4TFnl+8mOGAnLJzMfhBJrvdefZEvTW0J+5IWD8/FP7zMjK3XvdHCP+3KhPCjaxlpIXLJIhZ0hRqkak3M5Go1xGvLIxI0aJFmYU5cnGYSSn3x/DkRxmc96xiFDmfzqNp4IgiTjojuUcOwJ7NJTm7UFH8xpenE5hFG3+ZmpVQqhZBEuVRK1SqVdLVS4UNT4DN9CDif7zfHjg3LEuC5c+fNhQsXzNmzZ83I8RE5wb2jg1pTYJBOlgRZD9S4uIOQhEbJQ8OKNl/k9GFjorxTNguzi2bqzl0zDu1qfOyOmZiYNHNz8/Km4rAS6skXsskdpGVPc5D6hXbGd22x70pdS/2znuvbShQehcWm2lWc27Wvoy56zVpGkT/7ixVnj/oQ+xlF0up4KSY6VTS+cjwV0XLn2BoRmPyG7YOQoKYLkTIBYXuI7tFo24hxsI4ILe+j+KX/bZ0tYV/SsvidRBD+sLUfDv518Zqc2IvGbNHGQcFaqaK0eDK0CArTiRQw5ElprG9n0Y5QL3HHomgncJ1FwyEcsFD/buBix4jSs9OxJVh/6TAkKCf8yHN8aDC2DYkBOPOoYmx7OwXCSlV2dtIgrUy5UklVKpUky5fPV5G0SDrcbPHUU2fDixcvmsuXL5tz58/JkmB3T5dJZbjpIjSlctnslHak0HjCBZcDSXayQUNeAKnLgg48qmlpcclMjU+ZsZvj5vatMTM2fsdMTU+bQqFgdrZ2MLFImIzJQjKyPCh1hPqTtuL6rfRdV+9eOxFxbm0zsdu1LdcunkyRMoiIaH9x8VnXVUnD8RRCE+LcYnJcteVPd5wHKh4TRl3nd/3OCfyie9kUbScHRmA+nqyFLS8NEvckrWQi+G2064+3vETYbOTYNaqgQMSh0vhBsaGM+M0PCpRumLHAzQGvLW+p4KvBj/XkPq6OLPPQ3vDx619MiUNYU7zZGyCWsOp7x2F7yuOLarVaKVWr2xhc1jFLXoebQrcs+VFD4oPDJ06cCKhtUUaGoWX16TFPvIflDqv1n8Xi/SsSnr6xuJ6wCL59mM9iTY5PyuaLiTsTZnZmVp7JWl/fMBXM2PlMVjbgM1nQs7hTEOk4pYjahgjrNq53DaO4cF/8cCdIucvvCZO6clMhOdWZtnzFdG6G2Y+63RirsV0a/olhxfU9N3HUfnf/fa944yvP43cq+Wc+0NJWd4d7kpYe6RRM3XOJkBe3H+TqxWJN2tzHFZ3VrCCVWsVUwrKpGCsh3RWEWUF4Wx6l1Gu8TSXSim0aqSfrhr1m/Z3ZKFwGRs2zFWhbQNpoOdgOYvUN7V6N7mihUqmUUQbFZBjewez5JgaoG5gd8yHkCZTEUjaT2e7t7akODuprRniWYE9PtywJJlP66hIKiaurq1M2XHCHYLQsmNdXnTC+rH4AHNhWV1bN3OysGRsbMzdu3BC5Ay1rcaFgNtY2pYeyLkCHQlbyniwOiLbutb61PivSRlyd+/b9RfNy8X37kysyJtJEWajQz9k9cfGicdWJhul4C2Hvs2lYvux3ouWhcfEwiIisYN/VFQ+Bmgl+HMbvqKt1tLI8yEi/iX+VP7A/ml2E9VPDRYAZWLIKdIByhKWmFJ8WrCWtKqQWwF/ia3gN4TLQUdqfh/xhmbu6QrlL+cMu5W9rkKarCwmz8aK64uvWnR31KaJ2NxmxOYnIcoXkSdPNBNF62Ha071ifJwOrq6tlEM5CNQhugFReCavVV+D9bZTAjXQ6faejs3MJGlWJWlO+n8cu8WimtEkk9QDcUqkkB+bKtnZqZMPHZNmQmtkAyIvaGNO4nYJcElxZXoGGNWcmJybNrVu3zBvXrpnrN6+byakps4ow1jN1Kt7D4oYQp8lJ37Z1GvVr1qvfXnZ9tF9LX5d2o/FVXLvx/BhuRT7wi9rfEfywTKR8WKa+CdEPbLh+39QysaVky0bJyobHudoP43HCQbJi71KT3UzJCw3Ds/t+BwFX7tB9/x5X8qxXy2iJtJK1zG9j8vTxw7/NWLdHRhAHCiMirpqQWAKXkUwnTCqDxk/JYuaWRmfIwp6DSaEf3M5kHNpTGU2n4txtuX9xZeqXq3VLPaTEZH2JKXbEkXpxadRMR/WkwrpOZlDnNk4a8XkKOG/kp3nAKvxY/4kUhkU2cQ6G0mZcLzlgT3nMwV2EP/VTP1VcWloa29zcvBakUm+ESmBjIJqZbDaz0tXVVe7u7jJdnXxNf0Y0LJ504UBS4S5DamEkqyEINTMuK3LnoSMsDlSbW5uyK5AbLfgc1uTUJGTCTM9My0PElUrVZIKM6Qw6TEeGr0zhq1OyJpNLS12yXmNhG/DaCe1sH7RLX3aC9mDt0k5sHG1DVhr8NG/GtUL7kRB3jeqWMqPY8lGJ3YnIRJ+hiTS0x3GdWD+Mpzqusg9D7KMSfMBcfgd9j/dKpU14A3hdrztkFyyeynwEk85xdzj7QVDHJfth6cbXPocf+dLg5ff9R+vlwP2wfwPyY5CPQnohAi4xpJLcTpsxfb198ozIlatXDG8Qc5bHhxs5Cyxtl8zCTMFMvDllpm7PmOXCqtne3MFMD7xfrcnMLYXOl+JhnvyXZbyypqDly2jj0IjL2Nk4FZGqcD4gFL4GnL4uDrz43aS64LJTNO4OFCfmLtUKZnoQVLrJdmJA7OsyvUM9ZmA4b06ePW5OPnXc9PZ3m0qtbIory2ZhfgGD6IwZu33b3L49Zubn5uQ1HFzaaAK+AoSnqLOj3IDwmadXIdcgfP3H44Tgl37ply6AhJ4Pw+B5jDVXEonUJfSVcxhk8iT2UknfVMzy5kkW1LBITIODQ3Kfi0uIbpcgj2xyS4JEGVoZ3z48Oz0rWtbom6Pmjde/Y27cuCmnuZe3yiYVZoS0+J6sbDoH4TNZPOYJv25FK13zVWs86YgmINJIJDQGGozsVGPDAfReikVk1TSa35OA+uvU3uf3Qe157n11LLI4tMGMyhA+qCdOQCrQwhnKRxw6u3OmJ99j+o/1mzNnT5kz586Y/sG8rIytrq+YhcKCmZmdNqOjo2gbb5oZ9EHtd1Xt1vVg3/pDCJcC/xhSXrrx1c+jUn9n4PIHDqxpeS1hfxSvf/XjtUTwCZDWC9bLYX/S4jMgmSxIq9ecPgPSugLSugTSwgyvs7sTTB7IE/Qri6tmbnLBLEwX5IVypZ0KCAvNEWoqC5jx5Aay+5e17AHrbvlK2jg44sL1bbb5o5HCVwIsYfGBxKjhxikkvjhdSrXKDV5LXNUKdG/WOyo9jRlgtjtrOvrQgUBUx04MmqGRAdPZ02FK5ZJZWVk1iwuL0mHGQFhjY7ehFZC0tixpRf+Ew1EiLfOLv/jL55LJ8gtBkHwOZX8VXpdxzecTyYSsiFQquqVdnsHi81s9PJqpzwz0D5hBu+nCnaRBDSwCim19bd3Mzs7Kc1gT43fM5OSUkNcMSGx1ZQ0VFZhsMmuyPPHCneDOpUG7eKP3Qlj+rGXttVrjrFsYYlJsPVkC01ZFL6QJdfAVwpJEklBh81BoXk8SonICaNOyld4HsaTFQPrYSYGGWj8xCdhQT3xgXHZ3wocKQqYjYzpIXH096HfHzMiJYdONCSSXGNc2Vk1haRHtY0ZI602S1rQjLXfvuQ51pLVw/atPYzj/8kqmdP78+Zf1ZOUDIP7f7wGuQS6dzFzDLO4fy7mEMSxpBZa0wl2klUOn4QOPjrSeFtLiW1JJWnxdd00O31xeWDOrhTWzg1kcZ9tyEjyun6QVJFj4aqcni0X/eXcJEZ0JdhVbG4eClqmWdlymztf5uZKHVux1EA2Mc9DBitA4FA5I8gxWTWfV5BoKQxNcKu6AhtCJNgTy6h3oMb2Y/WUwE+T9GW4Q4GGtHFxvQ9PiRgGS1tbWnp3nyJAWri341Kc+dQFWaFrhc9Va9Uq1UrlcC2uiaXFJh9fP/se+x2VAvp24H4TFVQ+edEHtioQmyz8WJBu+1JH3snhqOycDkxMTZmGhIH6bG5syyeS5gjlMRnlMk7zUEQOlVi++pWpd2dM3FvHViKhu1JG9NcDbBGgE9KUTUNIS4mLDsQQWQazyQyLattxvEl7cIwX2LTUFcGgJ0Jflq8I7PxrDhrJQUSdxLJo2MaBb5NVO5SCR5nI96rgzZ/oGek3fYJ/JdmZBbmWzvrluikX2O0taN0dl4si3ZbdCWoWbX/13+PVlKEA/x8CDgv97yyje+Mt/hEv74YEr7/+b1ovYl7R4KjQ7BpchuDx4mcuDl56W5cHOTr60jo0SowmIanN122ytbZtKCRfOmbctWrZiPVaEheEKxJl6CQe6kDYODdfcnd3VAsE6csuDEWAVF5L4cdXF+OggfHCRxIWBiUuE6D8SYnj6TyY0vM/BdXcuWfDg1mQqIS8YXMOMn88Ozc7MmdvQsjjAzs275UEuU9T/InBkSOsTn/gER3FZHoT5XBjWLleq1cswz6XT6bwe54RBB1oUdwaOjBw3x4+PyMPHfKGjvMzRe/swUalUhLC2NjCBXF6W+1h37kyIuba6homCam6ss3QqLQ8l05TdggA3zqhFDTUZpoQjdUogvkw70V6UtKyQuCQRRAhL24QSlro1H6aF1eYRpXmS4I2FLFe1uTImYbmydvG8GLBqSbJ8xVuCpbuwjPmHIg8wNvNeV2dPp+nq7ZT7a2WQ1qaQVlEmi1w2vnVTNa1WSOuPPvPv/+9Lz7/rZiWTfGbk/EuzEnpA2CtrDaJtncrcSlbDv+/trb8nabHjkLT4/p6r77hqLl2+ZIZBWjIAkbTwb9TKNVPaLEO4LAgfNlg+oMgOgZLlTEyXACBRScc40IW0cShoqbOkIXDIGAK7+mvXERfqp7GK6BSvqKI0QqRpyeDEfJEDgiQ+D1NLYiBLhXJTOdvB18xjoEWb4Bl3a8vrQlrsMLdHb5vR26OyNXujbm1df8fiSJEWBonzlUrlBWhKz6XTyctBkLgMEjvX0dmR51IgtSlqWdSu+NAw72HRnw8h1y0HWvDkdi4LrqysmOXispzavjC3IAMU34LMokzyGSwOZujXvEfGfNhHuTWeBc5PVPesT6lwN4hq5UuwONGn6aojLQqDtT1EpAXhIKv5EEjpjQfS7p4o6LXrVbty1TKOTRoaT6wuBE5XiixTrS/4SFTGsh/0P04Qsx1ZaFk52QxVrpSEnJaXQVrQrkhYN6/fkokN/blVfj/SWrj2F+9OJBNPDV5+/09IyCHg/veWUbj+tZ/EKPPj+NHvtV73IC3MyEBaeZDWU2efMs+84xloW5fN8MgwSItr6WiMbPTVwFR3aqYKLYtPYfNUaJ5fJmEoVf2wcdsC8SqDl7GrmNp4iLANHJBxKUI8eDRrWK6O/PsPOpu2IvlqSsaQB8w5sCWgvWGMTWfSmO2lZYDkOXdry2vyltyZuzPmTXdDGKS1aTsPM2Gr8XCkSGt0dPQCiON5EMhz2Wz2Si6XvdzR0XG2t68vPzI8LPeNB4cG5YQLfcUIn9nqEMJpBLe3r61Bcy0smcXFRZDWillfXzdbm1uiffGRA25pj4iK95eTqKuoolnY1LIVcV2iRcDUlmFDo0gkKKRzhOXchKS1ZGXtoolLIGDHBE1PjyjkCMO/xsbrZSFowdaRFr/tWCm+dIq/s6urru+hruUEG3xYz9yYkc5hmEfwTrkk/YsTGU4Wb964ZW5cu2HuTt1V0qqCtOwvO2AMF9J653dd+uyX//tv/FotSL5r6PJ72A8PBbSKg2Hw6vv+MxpRqnDjqz9ivVqGrptyd5juVGFHKdOECEOjFOVFdGB0bnNOprkFHgK7+KVpQuAXuSEB3W15NCJ10+BGe1aJ/fetE6lPFc7eGLdRElCoGDfg+CqTbu1I1aq2F5WqdBIeSyPH/XCGt3uWd2RBbXNzczOAFhSgHAK+syqX6zDdICc+qzU8MmJOHD8hz2LR3YywWH4cbHiPgmTFe4Ikfi6zLq8sy1FPyFie9+Lkk8uKObutnVuipf6QJUXqi3XnJBPXp/ojHoXxxYQf04mJ9oAJrN82XDsLpN/X5y1pndu3PykiZbafQCuOhGNokziN+XluqSNMFKltoddpv6OUyzpe2763x3JgBCodDr/765/+AcT83fshLCLO8QBYvvaVF6vJ4HPpWvZdvVdfXIHX/hsxMnpUzMmTJ83TF5825y6ckxkgb/JJQwVRCctzcixLg/SDQNuSi8afLiTox+2GkckBzcNdRhuHQZP2KV5SJ7YmXBytOkGUjBapNwvUO+PobJpBcQp+dL7HWTiXppLSXri7kK9zX1/d0GWsuXm59zIxcccsLCyYra0tJbLdnelIaVpTU1MXMHC8ADJ5rq+v7wrkUj6fPzs4OJg/ffqUvFKfy4L6/FW8HMjBhmXEe38krLXVVdmJyWVBniNYRJlywwXLj4+sULvijjKaFNnkgfrmTjI5Nggfmddz0im/4GoR36hX1oJqWxauil06m1bMKBYjWZG2gTwjTYvxrSlw7qMMd62AWD13dPFxIfihztUYS02vrghEFU0L/YcPcDMln/VLplPiz1271L5X0Wa4dDw2Ni5L83Ozbtdug6aFbPELqx/6vvd87jP/6dN/u5JOffdh72U5uP//wFi6+bVP4fKe/7f/5pc/9su/93t/HVn9GPjlo7gukJYtJHjwfDPO0ro6u6QDcQfhiZMn5AiZbC4rg5AQE5JwMKLQzpu77sVx9GCO8i3/sbqicqazjYcLrYYDw1aRoC55lJ/tNF6guPGlwyGBb7YlkBaXk6mx75S4YWBTNggUl/SmMMXdf5En+m1qB7SzEjrekSEtXGdEWiCrKwMDA5egUZ2F5I9DuxpEf+OjJikQjQ+SE8mdQu2KJpcFV1ZXzMb6hmhw3CHIfilEldIlQZa93IOGv5QuBzcp47icpbvStN+ub9bXRCNsqJ341MFOZpiXG141lh93/9yPDHj5LV6qK7V6uMRxqIy9hJcv61UfWeBkUZ+RTUL5YBQ+RsH+xaVj9jsuEd6d4qHJS/DXd6k19jtgaeKv/uQ6Jk+/1eQ53wOj+bW1AG7KKJ7KfB4k862hZz7wF7h4q2mZXl40wUbGWZloW9z23qfv9uET+Jz98R4FZ4AsN87YRN3kswKwSxP1eoArBhZI/E+r764iauMRoH4I8eFqP/6urymXMsKuLLT+o2hoB2wLOnByzcKYMjsPl8egMazzXszSknQidiY+UMv25MO2JdG00L6OBGn19vZy92CkaZG0YJ4FgeW5Y9AdfBv1I4Da1fT0tBkfHzeTk5Pm7t27sl2ZxMV7WpWKvvFcyht9k32XA5ashvhA8bIv+qXs/cwu7KrilhCnamwz9fkdLvfHG80K2x8b7wWNGfUzFGFUmyQt23+oPMjmG7QBtgnexuGD51vb7HfrQlaFxQI0rzXb77z7khaf/Jl/+gf/7Cd/7NjAlfe913rdF1q/xiZYvf7NoUqi9BeFpeK3nv2+v8PXHfwgvCPSIkhabPycsXHXUm9vjywVsjOxQ3C9nP8GWZ2k5XafRI1UDP/frC+QNt56uNppXjN7h0odw7t+6FO7G2i1U+EbWjdn+brMpROccrkksz4udZGs2ImoJfDEcb8NEkeNtHANic9+9rMX0L9eQD96DgQmpIW+dRaS565BbnvndbMsOKCwjLj8d+fOHXkglCZJixrqYmFRln0YV4jKThCc3eUjwjqqL16FrbN6NEakuzFes3REsx9pI4ZfbvVl1UpNuFiubqMYYldov9O2wHjUpDixccTF0/9XMdlh26G/9uU4/bteePY7X/jMrw+bhHl58OL7X7fe94W9WkvL4HmEYTnzuUJxJfvu7/+RC8sra6e0ALQwCC7z8aLZiUhWuVxWSIx+bOj8MI3sWPHvRUT/XeO/GRdKG28t9q+ZvUOFjBzgXUdcCIpDSVgqco/TzvjZTtymDD5oTPLa2dZji3SJQvMQ07ZD4EiR1iuvvHIB1/8C+tFz0KqugKwucfcgJod5PhtJsCzk/gM0KWpUJClqWXwQm3b685ks3tuSTRf4uEFKJpzWZBGyW7JvNictRIiKuRG7InvYM5HFfmmfZDSWW1xO+5VofWnGvTD2tzYYEsZ+h/rXNqDjtCgX7Hfoa1zt2GK/K7Hf1d/P6uvtXrn59T9ayyTTP9d/5b3/1XrfN+7VYlqCLBWezPwKOsgPffLTv3bzV//Lf/uADYrAC2YHcCdBy2u4ZQCC4E95CpfsCKuNNjwo8ZC81C2Dp53k8Aga6UgQISyESTQXOcaRIq35+fkLuF77nFb6CgjrEsyz6F/RwdYkIy4H8oT269evC2FNTExEhOWWU135EW6AigT9lJ/mZNXGUYdrB4T2Owj7nfQ97gRnv6tf3ejq7Nh47c/+x2i+r/ePBy6/72es9wPBrl59P1i88bUPo33/SmFpef2HfuKnu1+//ibPQ6u7GPeDrhAEvr2NNlqA36aIRndd+4pxpEgLIqSFa30OcgVyCUFnIUJaJCRuYadW9dprr4nwuCuSGAmLGhhJ3oFlxnJsLLtGdxtPLvx+ptb6fkc4wurr7fk/g1fe/y+s9wPDA2+NY2NfzvWVM/8c1/LTc4tLYz//qV9NfO73v/CSDW6jjUeGJoPtkdk9SNKCwbMHeYD1c5ArkEuVSuXs9vZ2npsqqE3xvpV7eePNmzfFj/e1uIPQH4DaaOO+ge72/LNX3/yD3/oP1c6O7OcfBmERD20KRfLKl3I/UgvCn97e2u7+wy/++dSnf/U3Lt28feeUjdJGGw8NPO5pZGiQxLV68sSxjY5sLoDffC6bWfjuZy7vjBwbnBrszxcvnj+zeerkSDqTTsvaGHjuFIbylNjDoDs04RDtDsjvOPzq30XfIpDfLNJGp1oHJlgMg3DdOjlpXcY3n3sUJIJg2YQQcZhxMWvVZVNLLgeJZKLv8rtIXBFpgbAugYzOFovF/NTUlHnjjTdkSZC7BJ125e5fcUmwjTYeFPrzvfM//y//yWv/8B/84PNJk/xXD/IeViMeid6vy4bhD2Mw+Pj6xlbx9z//xflf/83PnfjOjVHOFNtoow59vd0bA/l8sT/fE44cGyr0dHUmz545tdLV2ZE+dWK43JHLmZHhwQzcYV9Pdw/d2Wx6IJlMVtPJ1FCQCLJoaxWwgDx530gWaPVKAIp1kEXB2hEWzCbCQOLWTG07kUjUPQhZqdZmU2HiwK9TIKrJyvFkkIoIrxrWhpJhots6+XskyMgN9OF/1ftToTknZhDAHYofSE/9QhBdoJpiLQwWa7VasLq5tb65sVEbHZ8MN9Y3whuj46m19Q1za3S8e21zIzU5NZeHO7O4VByWPNpo4wDABHD7w9/7njd+9O9+dOV7X/qeY91dnWdAJl9MJMy/PsyLHQ+CR0JaDtywUTiZ/aAlsA+H1VrnjdGJW7//+S+F//MLXzpzc/QO1+PbeLyxnu/rWRrI95WHhwaK0GaCkyPHVvr786mnTh3f6ezIZaDZVKDxZIcGB1KZVCoH8ulKppIdqWSyH5pMV0iNIwiXQTbrIJtFNNN1uBeD0Gyj3cxBG9oOwsRsGFQrQZCc4pvDESYEVapuL448+3KsvTwBkDeKb+fyQSpMhSY4Xa2FqSTMWhimUG6nUX5ZmMdBcrkwDI+D+ECMokF2w28IfhuVarVYKVe2N7e219e3tnZWV9fKxZW16tLSspmZWwiWV9cTUzOz2eWVtfSdqeleRMmMTUwh7zaeFHzXlYu3fuJHPz71Ax/6vp7hY4OX0A//CgTypVpQ++Lg3co3g5df1of8HjIeKWk1onjtL8+ZhPkgLvqvYdD5SC00HcXllVuvXbu59id//vXan37lG8O3bk+cR4fyZ59tPESAQFaGhwbXOjtz60+dOrGdy2U3Lp57Ksxm0psXzp4G1WS2Tx0/BuUmW+nv7euGhpPIZbO9qXQqlwgSvWjIeUc6aF7LJoTJZS4D0y5/RcteYW3ZJBPLbsnL5LaX+8+/rMthbTwyzL3+5e5MMjdkEtW8SSTzplrLmyCRjzS/wAzSRB89jklDzi2RiqaHiUS5WlkslSob29vbW0srq5swa6Njk9WtnZ1wfGI6Nb9QSM8XlrJtsns8QC3qnc9cuvPyB94z9753Px++4/KF7oH+vnPo3wuY4HwBffxL5VLpT9+qyeFbSlqN4MPK5WTpRVMLn0WHeCkMzEV0lKsgrZml4srC7cmpzTeu3QrGJu6moZV1j45PDrQ7gKKvt9vke3tXQTZrp06MlNKp1ArIJglyWRkazKePDfRvIyx9YuRYLZFIJkeGBjox+IRQ6wcSyUTCaTnISrQblP82GugsGmgFA5VoMWguUyChKkhIltDCoLYYBIn1Nuk8uZB719u5447warXa8YRJ5EB455yGBzOPdpM/KNktFpYSswuFzsnp2dTGxlZ+8u5MDmNB3T3GNg4PktPT585MP/ddVwrvfuG7N9/37hfSp48PD+c6cucw7l5HlOuov2/BfL1mkq/e70G3DwpvK9LaC4s3v346CGrPBjVzMQzCK0EYoCMYkFV4GgPo6SpIbWNzu1AulyvTc/PrOzul2tT0XFgoLpv5xWJya3u7OnZnqrsWhsm7s/OljfXNfKlcZmegOkst7qF1BJBB5cypE3X3RdLpZPXpc08VrVOQTqdqV54+v0n7QH9vYmRoUO6UnzxxDG0oV04DA329nbxvAyIaQPwkNJZkKpViWWBMsNpNyHs5HskEYQWDxCKXgOCxjgFlUYLsjf3oHk2bcNp4hDgI2aGPy308tOMhanqIO82lzO2dHWG61bX10sJCcWt1YyNV2inlxidnyujzOWh2ybX1jY4JkN3m5nb3/GKhZ2Nzq8/+C0ceJ48PV7q7Ou5evXSh8OyVSxvvfMfl6vlzpzMYW3q7O3PDmLz2ggHGUcbjKNfrJgzeSIa1V4u58uuHeQ3+o8JjQVr3AknNmPJpucldM+dqQZhDRXAwlxvZ/i6waLYXGh6mVaelUcOoVKqHriySCHDCOgVoDNGGgAh1xKKo02j8XWRhMIV8K/6mgBo0nEQZGg7Q/8x7/U0FbbRx5DE39o3jme1azm1sgfJ/OgiTKSU86UuyAxSD22lM5lJxn8dkNwDphbVCtVrb2t4prYHkdpjG3cej3d3LI9zEl3a3zCkBFuOT0wNgT+7iFJQrleTU9GzdGHAQUPs5OTKsE0sLaENLnNRapxkeHNgZPjZYvnj+dK2rsytx5tSI6evt6eju6uTmpMFUMtWdTCZ6MQbOhkHAMQNjBMag0NwJQVKpaji+k0tP3e9p628VjgRpPShwebIalg99/6yaDCpvFxW6jTbaaA7XzwNTHQpTSenv/k7O6F4eYe/niT0M4B82jg+nEUcekSCaTYYPBG42CsJGMiHhxJsc3D1iE0wFJtzQTUl2qb5ixpNBer336ot1xHd0YMz/B+zuhFW8Y/PyAAAAAElFTkSuQmCC"/>
          <p:cNvSpPr>
            <a:spLocks noChangeAspect="1" noChangeArrowheads="1"/>
          </p:cNvSpPr>
          <p:nvPr/>
        </p:nvSpPr>
        <p:spPr bwMode="auto">
          <a:xfrm>
            <a:off x="159543" y="748903"/>
            <a:ext cx="1876420" cy="1876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809" y="1300163"/>
            <a:ext cx="1250156" cy="437911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Picture 11"/>
          <p:cNvPicPr>
            <a:picLocks noChangeAspect="1"/>
          </p:cNvPicPr>
          <p:nvPr/>
        </p:nvPicPr>
        <p:blipFill>
          <a:blip r:embed="rId3"/>
          <a:stretch>
            <a:fillRect/>
          </a:stretch>
        </p:blipFill>
        <p:spPr>
          <a:xfrm>
            <a:off x="1936329" y="1875233"/>
            <a:ext cx="1578769" cy="2071688"/>
          </a:xfrm>
          <a:prstGeom prst="rect">
            <a:avLst/>
          </a:prstGeom>
        </p:spPr>
      </p:pic>
      <p:pic>
        <p:nvPicPr>
          <p:cNvPr id="13" name="Picture 12"/>
          <p:cNvPicPr>
            <a:picLocks noChangeAspect="1"/>
          </p:cNvPicPr>
          <p:nvPr/>
        </p:nvPicPr>
        <p:blipFill>
          <a:blip r:embed="rId4"/>
          <a:stretch>
            <a:fillRect/>
          </a:stretch>
        </p:blipFill>
        <p:spPr>
          <a:xfrm>
            <a:off x="278980" y="1875234"/>
            <a:ext cx="1564481" cy="2064544"/>
          </a:xfrm>
          <a:prstGeom prst="rect">
            <a:avLst/>
          </a:prstGeom>
        </p:spPr>
      </p:pic>
      <p:pic>
        <p:nvPicPr>
          <p:cNvPr id="14" name="Picture 13"/>
          <p:cNvPicPr>
            <a:picLocks noChangeAspect="1"/>
          </p:cNvPicPr>
          <p:nvPr/>
        </p:nvPicPr>
        <p:blipFill>
          <a:blip r:embed="rId5"/>
          <a:stretch>
            <a:fillRect/>
          </a:stretch>
        </p:blipFill>
        <p:spPr>
          <a:xfrm>
            <a:off x="278979" y="3932634"/>
            <a:ext cx="3236119" cy="921544"/>
          </a:xfrm>
          <a:prstGeom prst="rect">
            <a:avLst/>
          </a:prstGeom>
        </p:spPr>
      </p:pic>
      <p:pic>
        <p:nvPicPr>
          <p:cNvPr id="15" name="Picture 14"/>
          <p:cNvPicPr>
            <a:picLocks noChangeAspect="1"/>
          </p:cNvPicPr>
          <p:nvPr/>
        </p:nvPicPr>
        <p:blipFill>
          <a:blip r:embed="rId6"/>
          <a:stretch>
            <a:fillRect/>
          </a:stretch>
        </p:blipFill>
        <p:spPr>
          <a:xfrm>
            <a:off x="278979" y="4854178"/>
            <a:ext cx="3228975" cy="928688"/>
          </a:xfrm>
          <a:prstGeom prst="rect">
            <a:avLst/>
          </a:prstGeom>
        </p:spPr>
      </p:pic>
      <p:pic>
        <p:nvPicPr>
          <p:cNvPr id="16" name="Picture 15"/>
          <p:cNvPicPr>
            <a:picLocks noChangeAspect="1"/>
          </p:cNvPicPr>
          <p:nvPr/>
        </p:nvPicPr>
        <p:blipFill>
          <a:blip r:embed="rId7"/>
          <a:stretch>
            <a:fillRect/>
          </a:stretch>
        </p:blipFill>
        <p:spPr>
          <a:xfrm>
            <a:off x="689745" y="932258"/>
            <a:ext cx="2407444" cy="942975"/>
          </a:xfrm>
          <a:prstGeom prst="rect">
            <a:avLst/>
          </a:prstGeom>
        </p:spPr>
      </p:pic>
      <p:pic>
        <p:nvPicPr>
          <p:cNvPr id="18" name="Picture 17"/>
          <p:cNvPicPr>
            <a:picLocks noChangeAspect="1"/>
          </p:cNvPicPr>
          <p:nvPr/>
        </p:nvPicPr>
        <p:blipFill>
          <a:blip r:embed="rId8"/>
          <a:stretch>
            <a:fillRect/>
          </a:stretch>
        </p:blipFill>
        <p:spPr>
          <a:xfrm>
            <a:off x="5641449" y="1868091"/>
            <a:ext cx="1585913" cy="2064544"/>
          </a:xfrm>
          <a:prstGeom prst="rect">
            <a:avLst/>
          </a:prstGeom>
        </p:spPr>
      </p:pic>
      <p:pic>
        <p:nvPicPr>
          <p:cNvPr id="19" name="Picture 18"/>
          <p:cNvPicPr>
            <a:picLocks noChangeAspect="1"/>
          </p:cNvPicPr>
          <p:nvPr/>
        </p:nvPicPr>
        <p:blipFill>
          <a:blip r:embed="rId9"/>
          <a:stretch>
            <a:fillRect/>
          </a:stretch>
        </p:blipFill>
        <p:spPr>
          <a:xfrm>
            <a:off x="5605730" y="3946921"/>
            <a:ext cx="3243263" cy="928688"/>
          </a:xfrm>
          <a:prstGeom prst="rect">
            <a:avLst/>
          </a:prstGeom>
        </p:spPr>
      </p:pic>
      <p:pic>
        <p:nvPicPr>
          <p:cNvPr id="20" name="Picture 19"/>
          <p:cNvPicPr>
            <a:picLocks noChangeAspect="1"/>
          </p:cNvPicPr>
          <p:nvPr/>
        </p:nvPicPr>
        <p:blipFill>
          <a:blip r:embed="rId10"/>
          <a:stretch>
            <a:fillRect/>
          </a:stretch>
        </p:blipFill>
        <p:spPr>
          <a:xfrm>
            <a:off x="7284512" y="1875233"/>
            <a:ext cx="1564481" cy="2043113"/>
          </a:xfrm>
          <a:prstGeom prst="rect">
            <a:avLst/>
          </a:prstGeom>
        </p:spPr>
      </p:pic>
      <p:pic>
        <p:nvPicPr>
          <p:cNvPr id="21" name="Picture 20"/>
          <p:cNvPicPr>
            <a:picLocks noChangeAspect="1"/>
          </p:cNvPicPr>
          <p:nvPr/>
        </p:nvPicPr>
        <p:blipFill>
          <a:blip r:embed="rId11"/>
          <a:stretch>
            <a:fillRect/>
          </a:stretch>
        </p:blipFill>
        <p:spPr>
          <a:xfrm>
            <a:off x="5627162" y="4854178"/>
            <a:ext cx="3200400" cy="914400"/>
          </a:xfrm>
          <a:prstGeom prst="rect">
            <a:avLst/>
          </a:prstGeom>
        </p:spPr>
      </p:pic>
      <p:pic>
        <p:nvPicPr>
          <p:cNvPr id="22" name="Picture 21"/>
          <p:cNvPicPr>
            <a:picLocks noChangeAspect="1"/>
          </p:cNvPicPr>
          <p:nvPr/>
        </p:nvPicPr>
        <p:blipFill>
          <a:blip r:embed="rId12"/>
          <a:stretch>
            <a:fillRect/>
          </a:stretch>
        </p:blipFill>
        <p:spPr>
          <a:xfrm>
            <a:off x="6030784" y="953691"/>
            <a:ext cx="2393156" cy="921544"/>
          </a:xfrm>
          <a:prstGeom prst="rect">
            <a:avLst/>
          </a:prstGeom>
        </p:spPr>
      </p:pic>
    </p:spTree>
    <p:extLst>
      <p:ext uri="{BB962C8B-B14F-4D97-AF65-F5344CB8AC3E}">
        <p14:creationId xmlns:p14="http://schemas.microsoft.com/office/powerpoint/2010/main" val="3199109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292762" y="-818202"/>
            <a:ext cx="6572677" cy="8508605"/>
          </a:xfrm>
          <a:prstGeom prst="rect">
            <a:avLst/>
          </a:prstGeom>
        </p:spPr>
      </p:pic>
    </p:spTree>
    <p:extLst>
      <p:ext uri="{BB962C8B-B14F-4D97-AF65-F5344CB8AC3E}">
        <p14:creationId xmlns:p14="http://schemas.microsoft.com/office/powerpoint/2010/main" val="2378973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264364" y="-860798"/>
            <a:ext cx="6601075" cy="8565399"/>
          </a:xfrm>
          <a:prstGeom prst="rect">
            <a:avLst/>
          </a:prstGeom>
        </p:spPr>
      </p:pic>
    </p:spTree>
    <p:extLst>
      <p:ext uri="{BB962C8B-B14F-4D97-AF65-F5344CB8AC3E}">
        <p14:creationId xmlns:p14="http://schemas.microsoft.com/office/powerpoint/2010/main" val="1260928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271464" y="-825302"/>
            <a:ext cx="6530081" cy="8451810"/>
          </a:xfrm>
          <a:prstGeom prst="rect">
            <a:avLst/>
          </a:prstGeom>
        </p:spPr>
      </p:pic>
      <p:sp>
        <p:nvSpPr>
          <p:cNvPr id="3" name="TextBox 2"/>
          <p:cNvSpPr txBox="1"/>
          <p:nvPr/>
        </p:nvSpPr>
        <p:spPr>
          <a:xfrm>
            <a:off x="5013960" y="2545080"/>
            <a:ext cx="2316480" cy="369332"/>
          </a:xfrm>
          <a:prstGeom prst="rect">
            <a:avLst/>
          </a:prstGeom>
          <a:noFill/>
        </p:spPr>
        <p:txBody>
          <a:bodyPr wrap="square" rtlCol="0">
            <a:spAutoFit/>
          </a:bodyPr>
          <a:lstStyle/>
          <a:p>
            <a:r>
              <a:rPr lang="en-CA" dirty="0" smtClean="0"/>
              <a:t>Go Huskies Go!</a:t>
            </a:r>
            <a:endParaRPr lang="en-US" dirty="0"/>
          </a:p>
        </p:txBody>
      </p:sp>
    </p:spTree>
    <p:extLst>
      <p:ext uri="{BB962C8B-B14F-4D97-AF65-F5344CB8AC3E}">
        <p14:creationId xmlns:p14="http://schemas.microsoft.com/office/powerpoint/2010/main" val="477686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321159" y="-789804"/>
            <a:ext cx="6515883" cy="8451809"/>
          </a:xfrm>
          <a:prstGeom prst="rect">
            <a:avLst/>
          </a:prstGeom>
        </p:spPr>
      </p:pic>
    </p:spTree>
    <p:extLst>
      <p:ext uri="{BB962C8B-B14F-4D97-AF65-F5344CB8AC3E}">
        <p14:creationId xmlns:p14="http://schemas.microsoft.com/office/powerpoint/2010/main" val="4257656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285662" y="-839500"/>
            <a:ext cx="6601075" cy="8551201"/>
          </a:xfrm>
          <a:prstGeom prst="rect">
            <a:avLst/>
          </a:prstGeom>
        </p:spPr>
      </p:pic>
    </p:spTree>
    <p:extLst>
      <p:ext uri="{BB962C8B-B14F-4D97-AF65-F5344CB8AC3E}">
        <p14:creationId xmlns:p14="http://schemas.microsoft.com/office/powerpoint/2010/main" val="3627802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FAA89557923948870D1DBA67DB8AF8" ma:contentTypeVersion="1" ma:contentTypeDescription="Create a new document." ma:contentTypeScope="" ma:versionID="f50edbc5680e9c6d5f05254da71da4e6">
  <xsd:schema xmlns:xsd="http://www.w3.org/2001/XMLSchema" xmlns:xs="http://www.w3.org/2001/XMLSchema" xmlns:p="http://schemas.microsoft.com/office/2006/metadata/properties" xmlns:ns1="http://schemas.microsoft.com/sharepoint/v3" targetNamespace="http://schemas.microsoft.com/office/2006/metadata/properties" ma:root="true" ma:fieldsID="ded79842d4747cc85621c7c303666ab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AE0359-54A0-4C61-9EF9-AB52FA092DF1}"/>
</file>

<file path=customXml/itemProps2.xml><?xml version="1.0" encoding="utf-8"?>
<ds:datastoreItem xmlns:ds="http://schemas.openxmlformats.org/officeDocument/2006/customXml" ds:itemID="{4BBBBB33-F3B4-41E9-B128-BF66F2F087EB}"/>
</file>

<file path=customXml/itemProps3.xml><?xml version="1.0" encoding="utf-8"?>
<ds:datastoreItem xmlns:ds="http://schemas.openxmlformats.org/officeDocument/2006/customXml" ds:itemID="{9C50CDC2-8711-4ED7-A1A5-48540FA49317}"/>
</file>

<file path=docProps/app.xml><?xml version="1.0" encoding="utf-8"?>
<Properties xmlns="http://schemas.openxmlformats.org/officeDocument/2006/extended-properties" xmlns:vt="http://schemas.openxmlformats.org/officeDocument/2006/docPropsVTypes">
  <Template/>
  <TotalTime>83</TotalTime>
  <Words>920</Words>
  <Application>Microsoft Office PowerPoint</Application>
  <PresentationFormat>On-screen Show (4:3)</PresentationFormat>
  <Paragraphs>119</Paragraphs>
  <Slides>41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Gill Sans Ultra Bold</vt:lpstr>
      <vt:lpstr>Segoe UI</vt:lpstr>
      <vt:lpstr>Office Theme</vt:lpstr>
      <vt:lpstr>Highlands Grade 6 Send Off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SD5 Southeast Kootenay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Frances Kirkpatrick</dc:creator>
  <cp:lastModifiedBy>Christie Johnson</cp:lastModifiedBy>
  <cp:revision>71</cp:revision>
  <dcterms:created xsi:type="dcterms:W3CDTF">2020-06-19T19:38:36Z</dcterms:created>
  <dcterms:modified xsi:type="dcterms:W3CDTF">2020-06-23T21:33:29Z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0x01010098FAA89557923948870D1DBA67DB8AF8</vt:lpwstr>
  </property>
</Properties>
</file>