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E968CD-F83C-4F63-B6F1-6147281AF277}" v="346" dt="2022-12-05T12:33:40.0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Relationship Id="rId14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issa Hart" userId="0e88ea4e-5961-4baa-aec1-87ab11c92571" providerId="ADAL" clId="{74E968CD-F83C-4F63-B6F1-6147281AF277}"/>
    <pc:docChg chg="custSel modSld sldOrd">
      <pc:chgData name="Carissa Hart" userId="0e88ea4e-5961-4baa-aec1-87ab11c92571" providerId="ADAL" clId="{74E968CD-F83C-4F63-B6F1-6147281AF277}" dt="2022-12-05T12:37:17.284" v="728" actId="20577"/>
      <pc:docMkLst>
        <pc:docMk/>
      </pc:docMkLst>
      <pc:sldChg chg="modSp mod">
        <pc:chgData name="Carissa Hart" userId="0e88ea4e-5961-4baa-aec1-87ab11c92571" providerId="ADAL" clId="{74E968CD-F83C-4F63-B6F1-6147281AF277}" dt="2022-12-05T12:37:17.284" v="728" actId="20577"/>
        <pc:sldMkLst>
          <pc:docMk/>
          <pc:sldMk cId="2318844631" sldId="256"/>
        </pc:sldMkLst>
        <pc:spChg chg="mod">
          <ac:chgData name="Carissa Hart" userId="0e88ea4e-5961-4baa-aec1-87ab11c92571" providerId="ADAL" clId="{74E968CD-F83C-4F63-B6F1-6147281AF277}" dt="2022-11-23T17:20:06.499" v="458" actId="20577"/>
          <ac:spMkLst>
            <pc:docMk/>
            <pc:sldMk cId="2318844631" sldId="256"/>
            <ac:spMk id="2" creationId="{0CA536CD-51BE-DB24-E71F-D7169C6CED46}"/>
          </ac:spMkLst>
        </pc:spChg>
        <pc:spChg chg="mod">
          <ac:chgData name="Carissa Hart" userId="0e88ea4e-5961-4baa-aec1-87ab11c92571" providerId="ADAL" clId="{74E968CD-F83C-4F63-B6F1-6147281AF277}" dt="2022-12-05T12:37:17.284" v="728" actId="20577"/>
          <ac:spMkLst>
            <pc:docMk/>
            <pc:sldMk cId="2318844631" sldId="256"/>
            <ac:spMk id="3" creationId="{90636541-4807-7606-E1E0-EC27F1A48DA6}"/>
          </ac:spMkLst>
        </pc:spChg>
        <pc:picChg chg="mod">
          <ac:chgData name="Carissa Hart" userId="0e88ea4e-5961-4baa-aec1-87ab11c92571" providerId="ADAL" clId="{74E968CD-F83C-4F63-B6F1-6147281AF277}" dt="2022-12-05T12:35:35.468" v="698" actId="14100"/>
          <ac:picMkLst>
            <pc:docMk/>
            <pc:sldMk cId="2318844631" sldId="256"/>
            <ac:picMk id="5" creationId="{9F41B2C3-45F6-CFB8-8B7B-22C10745FB14}"/>
          </ac:picMkLst>
        </pc:picChg>
      </pc:sldChg>
      <pc:sldChg chg="modSp mod modTransition modAnim">
        <pc:chgData name="Carissa Hart" userId="0e88ea4e-5961-4baa-aec1-87ab11c92571" providerId="ADAL" clId="{74E968CD-F83C-4F63-B6F1-6147281AF277}" dt="2022-12-05T12:33:40.023" v="693" actId="403"/>
        <pc:sldMkLst>
          <pc:docMk/>
          <pc:sldMk cId="177140759" sldId="257"/>
        </pc:sldMkLst>
        <pc:spChg chg="mod">
          <ac:chgData name="Carissa Hart" userId="0e88ea4e-5961-4baa-aec1-87ab11c92571" providerId="ADAL" clId="{74E968CD-F83C-4F63-B6F1-6147281AF277}" dt="2022-12-05T12:33:40.023" v="693" actId="403"/>
          <ac:spMkLst>
            <pc:docMk/>
            <pc:sldMk cId="177140759" sldId="257"/>
            <ac:spMk id="3" creationId="{5A683438-BF60-1B20-1815-20C0A3D4A071}"/>
          </ac:spMkLst>
        </pc:spChg>
      </pc:sldChg>
      <pc:sldChg chg="modSp mod modAnim">
        <pc:chgData name="Carissa Hart" userId="0e88ea4e-5961-4baa-aec1-87ab11c92571" providerId="ADAL" clId="{74E968CD-F83C-4F63-B6F1-6147281AF277}" dt="2022-11-23T17:21:05.968" v="533" actId="20577"/>
        <pc:sldMkLst>
          <pc:docMk/>
          <pc:sldMk cId="2662164618" sldId="258"/>
        </pc:sldMkLst>
        <pc:spChg chg="mod">
          <ac:chgData name="Carissa Hart" userId="0e88ea4e-5961-4baa-aec1-87ab11c92571" providerId="ADAL" clId="{74E968CD-F83C-4F63-B6F1-6147281AF277}" dt="2022-11-23T17:21:05.968" v="533" actId="20577"/>
          <ac:spMkLst>
            <pc:docMk/>
            <pc:sldMk cId="2662164618" sldId="258"/>
            <ac:spMk id="3" creationId="{19DC4135-0A3F-6AFA-9566-8F83FF9C6941}"/>
          </ac:spMkLst>
        </pc:spChg>
      </pc:sldChg>
      <pc:sldChg chg="modSp mod ord modAnim">
        <pc:chgData name="Carissa Hart" userId="0e88ea4e-5961-4baa-aec1-87ab11c92571" providerId="ADAL" clId="{74E968CD-F83C-4F63-B6F1-6147281AF277}" dt="2022-12-05T12:33:05.521" v="679" actId="27636"/>
        <pc:sldMkLst>
          <pc:docMk/>
          <pc:sldMk cId="2070526569" sldId="259"/>
        </pc:sldMkLst>
        <pc:spChg chg="mod">
          <ac:chgData name="Carissa Hart" userId="0e88ea4e-5961-4baa-aec1-87ab11c92571" providerId="ADAL" clId="{74E968CD-F83C-4F63-B6F1-6147281AF277}" dt="2022-11-23T17:13:13.876" v="351" actId="403"/>
          <ac:spMkLst>
            <pc:docMk/>
            <pc:sldMk cId="2070526569" sldId="259"/>
            <ac:spMk id="2" creationId="{0863F604-11C2-34A1-1093-2D0F00C912DB}"/>
          </ac:spMkLst>
        </pc:spChg>
        <pc:spChg chg="mod">
          <ac:chgData name="Carissa Hart" userId="0e88ea4e-5961-4baa-aec1-87ab11c92571" providerId="ADAL" clId="{74E968CD-F83C-4F63-B6F1-6147281AF277}" dt="2022-12-05T12:33:05.521" v="679" actId="27636"/>
          <ac:spMkLst>
            <pc:docMk/>
            <pc:sldMk cId="2070526569" sldId="259"/>
            <ac:spMk id="3" creationId="{F7B55595-8DE9-4E40-EEE7-0DA06EB5721F}"/>
          </ac:spMkLst>
        </pc:spChg>
        <pc:picChg chg="mod">
          <ac:chgData name="Carissa Hart" userId="0e88ea4e-5961-4baa-aec1-87ab11c92571" providerId="ADAL" clId="{74E968CD-F83C-4F63-B6F1-6147281AF277}" dt="2022-11-23T17:12:01.262" v="347" actId="1076"/>
          <ac:picMkLst>
            <pc:docMk/>
            <pc:sldMk cId="2070526569" sldId="259"/>
            <ac:picMk id="4" creationId="{9C85DA75-3254-A540-497C-90787A665013}"/>
          </ac:picMkLst>
        </pc:picChg>
      </pc:sldChg>
      <pc:sldChg chg="addSp delSp modSp mod modAnim">
        <pc:chgData name="Carissa Hart" userId="0e88ea4e-5961-4baa-aec1-87ab11c92571" providerId="ADAL" clId="{74E968CD-F83C-4F63-B6F1-6147281AF277}" dt="2022-11-23T17:15:02.353" v="367"/>
        <pc:sldMkLst>
          <pc:docMk/>
          <pc:sldMk cId="435772105" sldId="260"/>
        </pc:sldMkLst>
        <pc:spChg chg="add del mod">
          <ac:chgData name="Carissa Hart" userId="0e88ea4e-5961-4baa-aec1-87ab11c92571" providerId="ADAL" clId="{74E968CD-F83C-4F63-B6F1-6147281AF277}" dt="2022-11-23T17:11:20.627" v="336" actId="1076"/>
          <ac:spMkLst>
            <pc:docMk/>
            <pc:sldMk cId="435772105" sldId="260"/>
            <ac:spMk id="2" creationId="{80FC5096-C475-67F1-29AB-52E4DCDA2413}"/>
          </ac:spMkLst>
        </pc:spChg>
        <pc:spChg chg="mod">
          <ac:chgData name="Carissa Hart" userId="0e88ea4e-5961-4baa-aec1-87ab11c92571" providerId="ADAL" clId="{74E968CD-F83C-4F63-B6F1-6147281AF277}" dt="2022-11-23T17:10:28.690" v="331" actId="20577"/>
          <ac:spMkLst>
            <pc:docMk/>
            <pc:sldMk cId="435772105" sldId="260"/>
            <ac:spMk id="3" creationId="{F5B27F36-7049-A958-9335-8DC67EEA69D7}"/>
          </ac:spMkLst>
        </pc:spChg>
        <pc:graphicFrameChg chg="add del mod">
          <ac:chgData name="Carissa Hart" userId="0e88ea4e-5961-4baa-aec1-87ab11c92571" providerId="ADAL" clId="{74E968CD-F83C-4F63-B6F1-6147281AF277}" dt="2022-11-23T17:11:15.168" v="335" actId="12084"/>
          <ac:graphicFrameMkLst>
            <pc:docMk/>
            <pc:sldMk cId="435772105" sldId="260"/>
            <ac:graphicFrameMk id="5" creationId="{5EA81995-8009-0786-80C3-DC12158B92A9}"/>
          </ac:graphicFrameMkLst>
        </pc:graphicFrameChg>
        <pc:picChg chg="mod">
          <ac:chgData name="Carissa Hart" userId="0e88ea4e-5961-4baa-aec1-87ab11c92571" providerId="ADAL" clId="{74E968CD-F83C-4F63-B6F1-6147281AF277}" dt="2022-11-23T17:11:00.916" v="332" actId="1076"/>
          <ac:picMkLst>
            <pc:docMk/>
            <pc:sldMk cId="435772105" sldId="260"/>
            <ac:picMk id="4" creationId="{E3582A12-D952-F25D-039B-89D9C6F4DEF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3A5C2-AD50-D290-1B45-5B8EC5C36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521E9-7A82-63EC-673E-74D897BFB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C5C9F-D578-B6ED-28BD-8F1016294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0FE-AD88-416D-BF14-008189030D8F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530D0-9504-2150-C8F9-6E3CD4C0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D7D6-DE59-EACE-1496-C0B970BF0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62B9-FDDF-41F1-B3E5-29A195BC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7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31B0C-B913-8BEB-CFAF-E5CFF8EEA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A0B26F-7C82-990D-0CE6-D83E32575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114D-1832-0830-845C-935ED1FB2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0FE-AD88-416D-BF14-008189030D8F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8B9C0-E07B-6F6D-24CD-57D5DE6E3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D64C2-C38C-82C8-43DE-1EDF2524F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62B9-FDDF-41F1-B3E5-29A195BC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35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526A5C-B03F-A59A-752B-A3304508F8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C74483-8ABF-84B3-E0E0-D1C7B98BB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68A15-7884-4FA9-886E-740D02407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0FE-AD88-416D-BF14-008189030D8F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BBB7E-83FA-3E03-814A-64C3A092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D0719-7E95-184B-FD89-0105AC6B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62B9-FDDF-41F1-B3E5-29A195BC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20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7504-601F-7FA3-411C-9B573C90E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50F2D-BB17-E933-F97E-4FF48211F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0A12B-8DC5-9C48-9B57-DDE50E288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0FE-AD88-416D-BF14-008189030D8F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A4C55-667F-8671-33C0-ABF78CCB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4A553-8121-DFDB-5A00-3C2FE12DE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62B9-FDDF-41F1-B3E5-29A195BC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5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A918E-934F-30D9-5EB7-749EBE261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255D0-37BE-F597-2477-794EF8916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9C252-E437-FB59-7FA5-46564FF67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0FE-AD88-416D-BF14-008189030D8F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01E45-5EB5-B194-07C2-1B4AE16AC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61685-C23B-7C36-59B1-183AB3B66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62B9-FDDF-41F1-B3E5-29A195BC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12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306B9-329D-3C1B-2CA0-3307598EB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B68CD-3166-79BC-3DDF-DB9D62B78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4FF36-5223-BA2E-B0A4-E6FBC2875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5A44C-7E6B-5A31-7D0B-A4E234CF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0FE-AD88-416D-BF14-008189030D8F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C9F15-5B9E-AB29-CF66-7D0E6AA62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78DD2-05B4-1D2C-D7D9-870CD73E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62B9-FDDF-41F1-B3E5-29A195BC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70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7B1F4-E062-F6A8-F276-2EEA7A5EE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27E4C-102B-79D4-7F48-72D290688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3D967-76CF-B860-EE32-930ED2EEC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2AA5F-E6F4-F7B2-B83D-E91BCE2CB2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23292A-CDAC-0816-8C36-A53293EBA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A18AC8-43FB-78EF-4E51-C3AE1E0A0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0FE-AD88-416D-BF14-008189030D8F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60BE45-7A2B-B9BF-F816-81A88572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075437-498C-ED7E-9337-C645E480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62B9-FDDF-41F1-B3E5-29A195BC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9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EA5A6-4C75-2D59-3113-DA15D4E59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EAADA5-1209-46C8-C4F9-A255488C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0FE-AD88-416D-BF14-008189030D8F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2C893C-8038-1C48-479E-492063435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1481D-4DA6-74CE-A82E-667B1C5D3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62B9-FDDF-41F1-B3E5-29A195BC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59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01A0E9-F9F5-F5D2-822A-2863A1E7A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0FE-AD88-416D-BF14-008189030D8F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AE0BAD-56FC-2BE6-55DD-0CF8CF2E2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53960-D6C1-22A4-101D-F792E13C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62B9-FDDF-41F1-B3E5-29A195BC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09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E018-159D-C8FB-5E6E-2ADB20F3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297E6-D5FC-7C3E-754F-8C7B9B542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5C2B7-C3F2-C5C5-9A8C-9BDEA574D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88146-9BEA-4635-4D02-AE72FC419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0FE-AD88-416D-BF14-008189030D8F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D6CA3-562A-B5C6-EBA7-04DAB31B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05049-D776-CCDC-4417-21988B83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62B9-FDDF-41F1-B3E5-29A195BC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01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FF487-7E58-083C-17A4-ECDA2823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04BD08-83CB-C866-CB13-B6063991F1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65C27-16C3-6B6A-F748-8C830BBD9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B560C1-CAF4-EF33-E466-4987233A2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90FE-AD88-416D-BF14-008189030D8F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4F3C55-0ADC-2C4B-341F-085201D1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C73A2-0C44-F8AE-43F6-7EF47E1F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62B9-FDDF-41F1-B3E5-29A195BC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46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32E1D1-88B9-5BFD-4325-67EA6551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B153C-6ED3-69A2-885A-F1CD79BCC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B176C-6C95-EA80-F90B-CE7901461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390FE-AD88-416D-BF14-008189030D8F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01327-D6AC-5A81-6FCD-0AC567ACC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69520-EBD8-F3EF-3C09-F48D4725A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662B9-FDDF-41F1-B3E5-29A195BC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0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A536CD-51BE-DB24-E71F-D7169C6CE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6" y="407104"/>
            <a:ext cx="5025991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kern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Expectations at </a:t>
            </a:r>
            <a:r>
              <a:rPr lang="en-US" sz="7200" i="1" kern="1200" dirty="0">
                <a:solidFill>
                  <a:schemeClr val="bg1"/>
                </a:solidFill>
                <a:latin typeface="Eras Bold ITC" panose="020B0907030504020204" pitchFamily="34" charset="0"/>
              </a:rPr>
              <a:t>S</a:t>
            </a:r>
            <a:r>
              <a:rPr lang="en-US" i="1" kern="1200" dirty="0">
                <a:solidFill>
                  <a:schemeClr val="bg1"/>
                </a:solidFill>
                <a:latin typeface="Eras Bold ITC" panose="020B0907030504020204" pitchFamily="34" charset="0"/>
              </a:rPr>
              <a:t>TEEPLES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36541-4807-7606-E1E0-EC27F1A48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1316" y="5458283"/>
            <a:ext cx="6751301" cy="992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Respectful, Safe and </a:t>
            </a:r>
            <a:r>
              <a:rPr lang="en-CA" sz="3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sz="3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esponsible</a:t>
            </a:r>
            <a:endParaRPr lang="en-US" sz="3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F41B2C3-45F6-CFB8-8B7B-22C10745F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57" y="132937"/>
            <a:ext cx="4933668" cy="418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44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C9F13B39-F9C7-00B7-50F5-446B5B2930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319" b="1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83438-BF60-1B20-1815-20C0A3D4A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304800"/>
            <a:ext cx="5291663" cy="6172200"/>
          </a:xfrm>
        </p:spPr>
        <p:txBody>
          <a:bodyPr>
            <a:normAutofit fontScale="700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1500" dirty="0">
              <a:effectLst/>
              <a:latin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900" b="1" dirty="0">
                <a:effectLst/>
                <a:latin typeface="Britannic Bold" panose="020B0903060703020204" pitchFamily="34" charset="0"/>
              </a:rPr>
              <a:t>Be Respectful</a:t>
            </a:r>
            <a:endParaRPr lang="en-CA" sz="2900" b="1" dirty="0">
              <a:latin typeface="Britannic Bold" panose="020B0903060703020204" pitchFamily="34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CA" sz="2600" dirty="0">
                <a:effectLst/>
                <a:latin typeface="Calibri" panose="020F0502020204030204" pitchFamily="34" charset="0"/>
              </a:rPr>
              <a:t>Use inside voices.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CA" sz="2600" dirty="0">
                <a:effectLst/>
                <a:latin typeface="Calibri" panose="020F0502020204030204" pitchFamily="34" charset="0"/>
              </a:rPr>
              <a:t>Be mindful of others' needs.</a:t>
            </a: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CA" sz="2600" dirty="0">
                <a:latin typeface="Calibri" panose="020F0502020204030204" pitchFamily="34" charset="0"/>
              </a:rPr>
              <a:t>Recognize that everyone has different needs. </a:t>
            </a: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CA" sz="2600" dirty="0">
              <a:effectLst/>
              <a:latin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900" b="1" dirty="0">
                <a:effectLst/>
                <a:latin typeface="Britannic Bold" panose="020B0903060703020204" pitchFamily="34" charset="0"/>
              </a:rPr>
              <a:t>Be Safe</a:t>
            </a:r>
          </a:p>
          <a:p>
            <a:pPr marR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CA" sz="2600" dirty="0">
                <a:effectLst/>
                <a:latin typeface="Calibri" panose="020F0502020204030204" pitchFamily="34" charset="0"/>
              </a:rPr>
              <a:t>Walking feet while indoors.</a:t>
            </a:r>
          </a:p>
          <a:p>
            <a:pPr marR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CA" sz="2600" dirty="0">
                <a:effectLst/>
                <a:latin typeface="Calibri" panose="020F0502020204030204" pitchFamily="34" charset="0"/>
              </a:rPr>
              <a:t>Use kind words.</a:t>
            </a:r>
          </a:p>
          <a:p>
            <a:pPr marR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CA" sz="2600" dirty="0">
                <a:effectLst/>
                <a:latin typeface="Calibri" panose="020F0502020204030204" pitchFamily="34" charset="0"/>
              </a:rPr>
              <a:t>Wear inside shoes.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2600" dirty="0">
              <a:effectLst/>
              <a:latin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900" b="1" dirty="0">
                <a:effectLst/>
                <a:latin typeface="Britannic Bold" panose="020B0903060703020204" pitchFamily="34" charset="0"/>
              </a:rPr>
              <a:t>Be Responsible</a:t>
            </a:r>
            <a:r>
              <a:rPr lang="en-CA" sz="2900" dirty="0">
                <a:effectLst/>
                <a:latin typeface="Britannic Bold" panose="020B0903060703020204" pitchFamily="34" charset="0"/>
              </a:rPr>
              <a:t> </a:t>
            </a:r>
            <a:endParaRPr lang="en-CA" sz="2900" dirty="0">
              <a:latin typeface="Britannic Bold" panose="020B0903060703020204" pitchFamily="34" charset="0"/>
            </a:endParaRPr>
          </a:p>
          <a:p>
            <a:pPr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CA" sz="2600" dirty="0">
                <a:latin typeface="Calibri" panose="020F0502020204030204" pitchFamily="34" charset="0"/>
              </a:rPr>
              <a:t>Take care of </a:t>
            </a:r>
            <a:r>
              <a:rPr lang="en-CA" sz="2600" dirty="0">
                <a:effectLst/>
                <a:latin typeface="Calibri" panose="020F0502020204030204" pitchFamily="34" charset="0"/>
              </a:rPr>
              <a:t>school property: Computers, desks, chairs, pencils, supplies, artwork, art supplies, etc</a:t>
            </a:r>
            <a:r>
              <a:rPr lang="en-CA" sz="2600" dirty="0">
                <a:latin typeface="Calibri" panose="020F0502020204030204" pitchFamily="34" charset="0"/>
              </a:rPr>
              <a:t>. </a:t>
            </a:r>
            <a:endParaRPr lang="en-CA" sz="2600" dirty="0">
              <a:effectLst/>
              <a:latin typeface="Calibri" panose="020F0502020204030204" pitchFamily="34" charset="0"/>
            </a:endParaRPr>
          </a:p>
          <a:p>
            <a:pPr marR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CA" sz="2600" dirty="0">
                <a:effectLst/>
                <a:latin typeface="Calibri" panose="020F0502020204030204" pitchFamily="34" charset="0"/>
              </a:rPr>
              <a:t>Have a Growth Mindset.</a:t>
            </a:r>
          </a:p>
          <a:p>
            <a:pPr marR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CA" sz="2600" dirty="0">
                <a:effectLst/>
                <a:latin typeface="Calibri" panose="020F0502020204030204" pitchFamily="34" charset="0"/>
              </a:rPr>
              <a:t>Try your best.</a:t>
            </a:r>
          </a:p>
          <a:p>
            <a:pPr>
              <a:lnSpc>
                <a:spcPct val="16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CA" sz="2600" dirty="0">
                <a:latin typeface="Calibri" panose="020F0502020204030204" pitchFamily="34" charset="0"/>
              </a:rPr>
              <a:t>Lock up your scooter and bikes when you arrive to school.</a:t>
            </a:r>
            <a:endParaRPr lang="en-CA" sz="26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7714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3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3F604-11C2-34A1-1093-2D0F00C91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54" y="-29837"/>
            <a:ext cx="5393360" cy="1325563"/>
          </a:xfrm>
        </p:spPr>
        <p:txBody>
          <a:bodyPr>
            <a:normAutofit/>
          </a:bodyPr>
          <a:lstStyle/>
          <a:p>
            <a:r>
              <a:rPr lang="en-CA" sz="4800" dirty="0"/>
              <a:t>Playground</a:t>
            </a:r>
            <a:endParaRPr lang="en-US" sz="4800" dirty="0"/>
          </a:p>
        </p:txBody>
      </p:sp>
      <p:sp>
        <p:nvSpPr>
          <p:cNvPr id="41" name="Freeform: Shape 35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55595-8DE9-4E40-EEE7-0DA06EB57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008" y="1106021"/>
            <a:ext cx="6703009" cy="5759896"/>
          </a:xfrm>
        </p:spPr>
        <p:txBody>
          <a:bodyPr>
            <a:normAutofit fontScale="550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2200" dirty="0">
              <a:effectLst/>
              <a:latin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400" b="1" dirty="0">
                <a:effectLst/>
                <a:latin typeface="Britannic Bold" panose="020B0903060703020204" pitchFamily="34" charset="0"/>
              </a:rPr>
              <a:t>Be respectful</a:t>
            </a:r>
            <a:endParaRPr lang="en-CA" sz="4400" dirty="0">
              <a:effectLst/>
              <a:latin typeface="Britannic Bold" panose="020B0903060703020204" pitchFamily="34" charset="0"/>
            </a:endParaRPr>
          </a:p>
          <a:p>
            <a:pPr marL="0" marR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3300" dirty="0">
                <a:effectLst/>
                <a:latin typeface="Calibri" panose="020F0502020204030204" pitchFamily="34" charset="0"/>
              </a:rPr>
              <a:t>Respect the growing trees by not climbing them or hanging off the branches.</a:t>
            </a:r>
          </a:p>
          <a:p>
            <a:pPr marL="0">
              <a:lnSpc>
                <a:spcPct val="160000"/>
              </a:lnSpc>
              <a:spcBef>
                <a:spcPts val="0"/>
              </a:spcBef>
            </a:pPr>
            <a:r>
              <a:rPr lang="en-CA" sz="3300" dirty="0">
                <a:latin typeface="Calibri" panose="020F0502020204030204" pitchFamily="34" charset="0"/>
              </a:rPr>
              <a:t>Keep the </a:t>
            </a:r>
            <a:r>
              <a:rPr lang="en-CA" sz="3300" dirty="0">
                <a:effectLst/>
                <a:latin typeface="Calibri" panose="020F0502020204030204" pitchFamily="34" charset="0"/>
              </a:rPr>
              <a:t>rocks on the ground, and off the slides.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3300" b="1" dirty="0">
              <a:effectLst/>
              <a:latin typeface="Britannic Bold" panose="020B0903060703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400" b="1" dirty="0">
                <a:effectLst/>
                <a:latin typeface="Britannic Bold" panose="020B0903060703020204" pitchFamily="34" charset="0"/>
              </a:rPr>
              <a:t>Be safe</a:t>
            </a:r>
            <a:endParaRPr lang="en-CA" sz="4400" dirty="0">
              <a:effectLst/>
              <a:latin typeface="Britannic Bold" panose="020B0903060703020204" pitchFamily="34" charset="0"/>
            </a:endParaRPr>
          </a:p>
          <a:p>
            <a:pPr marL="0" marR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3300" dirty="0">
                <a:effectLst/>
                <a:latin typeface="Calibri" panose="020F0502020204030204" pitchFamily="34" charset="0"/>
              </a:rPr>
              <a:t>Hands and feet to yourself.</a:t>
            </a:r>
          </a:p>
          <a:p>
            <a:pPr marL="0" marR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3300" dirty="0">
                <a:latin typeface="Calibri" panose="020F0502020204030204" pitchFamily="34" charset="0"/>
              </a:rPr>
              <a:t>Keep s</a:t>
            </a:r>
            <a:r>
              <a:rPr lang="en-CA" sz="3300" dirty="0">
                <a:effectLst/>
                <a:latin typeface="Calibri" panose="020F0502020204030204" pitchFamily="34" charset="0"/>
              </a:rPr>
              <a:t>hoes on your feet at all times.</a:t>
            </a:r>
          </a:p>
          <a:p>
            <a:pPr marL="0" marR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3300" dirty="0">
                <a:effectLst/>
                <a:latin typeface="Calibri" panose="020F0502020204030204" pitchFamily="34" charset="0"/>
              </a:rPr>
              <a:t>Stay off the icy snow hills.</a:t>
            </a:r>
          </a:p>
          <a:p>
            <a:pPr marL="0" marR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3300" dirty="0">
                <a:effectLst/>
                <a:latin typeface="Calibri" panose="020F0502020204030204" pitchFamily="34" charset="0"/>
              </a:rPr>
              <a:t>Slide down slide one at a time, feet first.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3300" b="1" dirty="0">
              <a:latin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400" b="1" dirty="0">
                <a:effectLst/>
                <a:latin typeface="Britannic Bold" panose="020B0903060703020204" pitchFamily="34" charset="0"/>
              </a:rPr>
              <a:t>Be responsible</a:t>
            </a:r>
            <a:r>
              <a:rPr lang="en-CA" sz="4400" dirty="0">
                <a:effectLst/>
                <a:latin typeface="Britannic Bold" panose="020B0903060703020204" pitchFamily="34" charset="0"/>
              </a:rPr>
              <a:t> </a:t>
            </a:r>
          </a:p>
          <a:p>
            <a:pPr marL="0" marR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3300" dirty="0">
                <a:effectLst/>
                <a:latin typeface="Calibri" panose="020F0502020204030204" pitchFamily="34" charset="0"/>
              </a:rPr>
              <a:t>Put your garbage in the right bin.</a:t>
            </a:r>
          </a:p>
          <a:p>
            <a:pPr marL="0" marR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3300" dirty="0">
                <a:latin typeface="Calibri" panose="020F0502020204030204" pitchFamily="34" charset="0"/>
              </a:rPr>
              <a:t>Finish your food before going outside</a:t>
            </a:r>
            <a:endParaRPr lang="en-CA" sz="3300" dirty="0">
              <a:effectLst/>
              <a:latin typeface="Calibri" panose="020F0502020204030204" pitchFamily="34" charset="0"/>
            </a:endParaRPr>
          </a:p>
          <a:p>
            <a:pPr marL="0" marR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3300" dirty="0">
                <a:latin typeface="Calibri" panose="020F0502020204030204" pitchFamily="34" charset="0"/>
              </a:rPr>
              <a:t>Wash your hands before eating and when entering the school.</a:t>
            </a:r>
            <a:endParaRPr lang="en-CA" sz="33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C85DA75-3254-A540-497C-90787A665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00"/>
          <a:stretch/>
        </p:blipFill>
        <p:spPr>
          <a:xfrm>
            <a:off x="6432103" y="632945"/>
            <a:ext cx="5759897" cy="575989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2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2E612C7-B066-4023-9D0A-7C54D1E33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74624-9053-B455-A1C3-C4830C92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38" y="241624"/>
            <a:ext cx="4094922" cy="1202487"/>
          </a:xfrm>
        </p:spPr>
        <p:txBody>
          <a:bodyPr anchor="b">
            <a:normAutofit/>
          </a:bodyPr>
          <a:lstStyle/>
          <a:p>
            <a:r>
              <a:rPr lang="en-CA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Lunch Recess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C4135-0A3F-6AFA-9566-8F83FF9C6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640" y="1685734"/>
            <a:ext cx="5169792" cy="4623625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13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itannic Bold" panose="020B0903060703020204" pitchFamily="34" charset="0"/>
              </a:rPr>
              <a:t>Be respectful</a:t>
            </a:r>
            <a:endParaRPr lang="en-CA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Britannic Bold" panose="020B0903060703020204" pitchFamily="34" charset="0"/>
            </a:endParaRPr>
          </a:p>
          <a:p>
            <a:pPr>
              <a:spcBef>
                <a:spcPts val="0"/>
              </a:spcBef>
            </a:pPr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</a:rPr>
              <a:t>Sit down while eating in your classroom.</a:t>
            </a:r>
          </a:p>
          <a:p>
            <a:pPr>
              <a:spcBef>
                <a:spcPts val="0"/>
              </a:spcBef>
            </a:pPr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Bring extra food </a:t>
            </a:r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</a:rPr>
              <a:t>home, not in the garbage.</a:t>
            </a:r>
          </a:p>
          <a:p>
            <a:pPr>
              <a:spcBef>
                <a:spcPts val="0"/>
              </a:spcBef>
            </a:pPr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Play</a:t>
            </a:r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</a:rPr>
              <a:t> outside at recess times.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itannic Bold" panose="020B0903060703020204" pitchFamily="34" charset="0"/>
              </a:rPr>
              <a:t>Be safe</a:t>
            </a:r>
            <a:endParaRPr lang="en-CA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Britannic Bold" panose="020B0903060703020204" pitchFamily="34" charset="0"/>
            </a:endParaRPr>
          </a:p>
          <a:p>
            <a:pPr>
              <a:spcBef>
                <a:spcPts val="0"/>
              </a:spcBef>
            </a:pPr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</a:rPr>
              <a:t>Dress for the weather.</a:t>
            </a:r>
          </a:p>
          <a:p>
            <a:pPr>
              <a:spcBef>
                <a:spcPts val="0"/>
              </a:spcBef>
            </a:pPr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</a:rPr>
              <a:t>Keep hands to yourself.</a:t>
            </a:r>
          </a:p>
          <a:p>
            <a:pPr>
              <a:spcBef>
                <a:spcPts val="0"/>
              </a:spcBef>
            </a:pPr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</a:rPr>
              <a:t>Use school-appropriate language.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itannic Bold" panose="020B0903060703020204" pitchFamily="34" charset="0"/>
              </a:rPr>
              <a:t>Be responsible</a:t>
            </a:r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itannic Bold" panose="020B0903060703020204" pitchFamily="34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</a:rPr>
              <a:t>Keep your area clean.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</a:rPr>
              <a:t>Take care of your garbage and recycling.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CA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</a:rPr>
              <a:t>Be prepared for the weather.</a:t>
            </a:r>
          </a:p>
          <a:p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248FE18-12F8-17D2-48B8-E78268EFB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510470" y="0"/>
            <a:ext cx="5143492" cy="6857990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4CFA7DE-DC24-4883-9E7E-838305755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6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6">
            <a:extLst>
              <a:ext uri="{FF2B5EF4-FFF2-40B4-BE49-F238E27FC236}">
                <a16:creationId xmlns:a16="http://schemas.microsoft.com/office/drawing/2014/main" id="{02E612C7-B066-4023-9D0A-7C54D1E33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FC5096-C475-67F1-29AB-52E4DCDA2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53" y="196795"/>
            <a:ext cx="4094922" cy="1191903"/>
          </a:xfrm>
        </p:spPr>
        <p:txBody>
          <a:bodyPr anchor="b">
            <a:normAutofit/>
          </a:bodyPr>
          <a:lstStyle/>
          <a:p>
            <a:r>
              <a:rPr lang="en-CA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Assemblies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27F36-7049-A958-9335-8DC67EEA6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807" y="1585493"/>
            <a:ext cx="5113633" cy="4429639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15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itannic Bold" panose="020B0903060703020204" pitchFamily="34" charset="0"/>
              </a:rPr>
              <a:t>Be Respectful</a:t>
            </a:r>
            <a:endParaRPr lang="en-CA" sz="24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Britannic Bold" panose="020B0903060703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Applaud</a:t>
            </a:r>
            <a:r>
              <a:rPr lang="en-CA" sz="2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</a:rPr>
              <a:t> when appropriate.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Be q</a:t>
            </a:r>
            <a:r>
              <a:rPr lang="en-CA" sz="2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</a:rPr>
              <a:t>uiet when appropriate.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2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</a:rPr>
              <a:t>Silence phones.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2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itannic Bold" panose="020B0903060703020204" pitchFamily="34" charset="0"/>
              </a:rPr>
              <a:t>Be Safe</a:t>
            </a:r>
            <a:endParaRPr lang="en-CA" sz="24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Britannic Bold" panose="020B0903060703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2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</a:rPr>
              <a:t>Give space to the row in front of you.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2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</a:rPr>
              <a:t>Sanitize before and after.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24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itannic Bold" panose="020B0903060703020204" pitchFamily="34" charset="0"/>
              </a:rPr>
              <a:t>Be Responsible</a:t>
            </a:r>
            <a:r>
              <a:rPr lang="en-CA" sz="2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ritannic Bold" panose="020B0903060703020204" pitchFamily="34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2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</a:rPr>
              <a:t>Hands to self.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2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</a:rPr>
              <a:t>Eyes on the speaker.</a:t>
            </a:r>
          </a:p>
          <a:p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3582A12-D952-F25D-039B-89D9C6F4DE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5" r="18658"/>
          <a:stretch/>
        </p:blipFill>
        <p:spPr>
          <a:xfrm>
            <a:off x="6127531" y="-294280"/>
            <a:ext cx="6096000" cy="685799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3068432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68431" y="6858000"/>
                </a:lnTo>
                <a:lnTo>
                  <a:pt x="3064426" y="6854853"/>
                </a:lnTo>
                <a:cubicBezTo>
                  <a:pt x="2077725" y="6040555"/>
                  <a:pt x="1448804" y="4808224"/>
                  <a:pt x="1448804" y="3429000"/>
                </a:cubicBezTo>
                <a:cubicBezTo>
                  <a:pt x="1448804" y="2049777"/>
                  <a:pt x="2077725" y="817446"/>
                  <a:pt x="3064426" y="3148"/>
                </a:cubicBezTo>
                <a:close/>
                <a:moveTo>
                  <a:pt x="1056707" y="0"/>
                </a:moveTo>
                <a:lnTo>
                  <a:pt x="2472663" y="0"/>
                </a:lnTo>
                <a:lnTo>
                  <a:pt x="2400426" y="75768"/>
                </a:lnTo>
                <a:cubicBezTo>
                  <a:pt x="1595468" y="961418"/>
                  <a:pt x="1104860" y="2137915"/>
                  <a:pt x="1104860" y="3429000"/>
                </a:cubicBezTo>
                <a:cubicBezTo>
                  <a:pt x="1104860" y="4720086"/>
                  <a:pt x="1595468" y="5896583"/>
                  <a:pt x="2400426" y="6782233"/>
                </a:cubicBezTo>
                <a:lnTo>
                  <a:pt x="2472663" y="6858000"/>
                </a:lnTo>
                <a:lnTo>
                  <a:pt x="1056707" y="6858000"/>
                </a:lnTo>
                <a:lnTo>
                  <a:pt x="1040415" y="6835090"/>
                </a:lnTo>
                <a:cubicBezTo>
                  <a:pt x="383550" y="5862802"/>
                  <a:pt x="0" y="4690693"/>
                  <a:pt x="0" y="3429000"/>
                </a:cubicBezTo>
                <a:cubicBezTo>
                  <a:pt x="0" y="2167308"/>
                  <a:pt x="383550" y="995199"/>
                  <a:pt x="1040415" y="22911"/>
                </a:cubicBezTo>
                <a:close/>
              </a:path>
            </a:pathLst>
          </a:custGeom>
        </p:spPr>
      </p:pic>
      <p:sp>
        <p:nvSpPr>
          <p:cNvPr id="34" name="Freeform: Shape 28">
            <a:extLst>
              <a:ext uri="{FF2B5EF4-FFF2-40B4-BE49-F238E27FC236}">
                <a16:creationId xmlns:a16="http://schemas.microsoft.com/office/drawing/2014/main" id="{34CFA7DE-DC24-4883-9E7E-838305755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7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03BA16DFA3F74491AA70BC5F0F85AE" ma:contentTypeVersion="1" ma:contentTypeDescription="Create a new document." ma:contentTypeScope="" ma:versionID="bb9b603c91d32238eb40550eab377635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5d3c2ff1dfae606d6f8168c3878679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1C17017-28AE-4AEB-8B24-C9BFEDE86166}"/>
</file>

<file path=customXml/itemProps2.xml><?xml version="1.0" encoding="utf-8"?>
<ds:datastoreItem xmlns:ds="http://schemas.openxmlformats.org/officeDocument/2006/customXml" ds:itemID="{03C1D125-B3ED-43DD-B131-5DDA51C5F59F}"/>
</file>

<file path=customXml/itemProps3.xml><?xml version="1.0" encoding="utf-8"?>
<ds:datastoreItem xmlns:ds="http://schemas.openxmlformats.org/officeDocument/2006/customXml" ds:itemID="{8F5E2EEC-F0C5-4BDC-88E1-EA72BE62D083}"/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289</Words>
  <Application>Microsoft Office PowerPoint</Application>
  <PresentationFormat>Widescreen</PresentationFormat>
  <Paragraphs>64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Bahnschrift SemiBold</vt:lpstr>
      <vt:lpstr>Britannic Bold</vt:lpstr>
      <vt:lpstr>Calibri</vt:lpstr>
      <vt:lpstr>Calibri Light</vt:lpstr>
      <vt:lpstr>Eras Bold ITC</vt:lpstr>
      <vt:lpstr>Wingdings</vt:lpstr>
      <vt:lpstr>Office Theme</vt:lpstr>
      <vt:lpstr>Expectations at STEEPLES</vt:lpstr>
      <vt:lpstr>PowerPoint Presentation</vt:lpstr>
      <vt:lpstr>Playground</vt:lpstr>
      <vt:lpstr>Lunch Recess</vt:lpstr>
      <vt:lpstr>Assemblies</vt:lpstr>
    </vt:vector>
  </TitlesOfParts>
  <Company>SD5 Southeast Kootenay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Expectations at Steeples</dc:title>
  <dc:creator>Carissa Hart</dc:creator>
  <cp:lastModifiedBy>Carissa Hart</cp:lastModifiedBy>
  <cp:revision>3</cp:revision>
  <dcterms:created xsi:type="dcterms:W3CDTF">2022-11-23T00:21:33Z</dcterms:created>
  <dcterms:modified xsi:type="dcterms:W3CDTF">2022-12-05T12:37:21Z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0x010100F103BA16DFA3F74491AA70BC5F0F85AE</vt:lpwstr>
  </property>
</Properties>
</file>