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300" r:id="rId19"/>
    <p:sldId id="301" r:id="rId20"/>
    <p:sldId id="302" r:id="rId21"/>
    <p:sldId id="30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06" y="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3B7E-5603-084B-E90F-E2A66110F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271CC-3033-FAEB-088F-29EC112C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2DED-0E71-D962-0696-8657218B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7CF7B-8F66-AA96-E621-277774FF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31D8C-EB03-F882-59C0-E462D473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3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9AADA-B4E1-6942-38BE-F75917A1E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E75EF-7937-9974-C652-9CF0C0522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3861-8539-0D68-0762-F5B374BF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000DB-B8DC-1CED-157F-C73ED1D2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F3D8-9ABC-F5B9-62DB-CCDC8809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8113D-1FE1-DB78-6872-B4D4DF782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4B4A8-24C3-FB84-31C6-9B3E22B61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1962B-B4AC-00E8-8DF5-4DA5A31F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82646-CD48-AF3B-0A08-83CAA648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237BD-9F9B-4441-1004-B126DE8E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C567-B70C-18DA-5ED4-9A4366D0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D345-7D97-D1BC-6EF0-6699B938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517E6-3AA2-C0AC-0151-ADBD6E3E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3473E-916F-3525-1128-2FAEAFD8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0290C-275D-06C9-C249-3C236E3A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97BE-C8D5-01B5-DD30-EF612737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C7CB6-9ECF-8C1B-0B78-C49A4D93D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7998D-743E-FCCA-9B50-E8DFBB2F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288BF-FE0E-FA16-0568-DB0792F9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71F85-761D-2559-C8F5-0898D645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A937-9993-6345-BE68-642DF6FDC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4454-2FF7-4FB3-4FC3-522FA801F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09A4C-6E6C-850D-3D50-FEDA3CAD3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DC191-F2AC-4007-0999-83664E8A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C4B64-EEB7-1291-5625-E5F08648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96099-6F1A-097F-3713-43858966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6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6053A-C1E1-07F6-23FE-EB53B54B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918F5-7A22-CEB3-EBBA-0210D6969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8A56D-2B06-9B80-5F64-BC3490DDB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41FB6-311E-8590-275D-9BDF03D62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9BFA6-45F1-17B5-E728-EE0792909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9D7AD-084C-08D9-A659-35E78B5E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0D2E0A-7E21-6647-14D6-3D0E3F2F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22623-8D87-2965-8070-D594F35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58685-2844-9D20-E5AC-F5058B08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39B51-3A63-BAB4-8299-FC4DE0A25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39BFA-A102-1660-9160-F82BBF63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3F94C-9113-4568-BB6C-F2FA8E16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293630-2B88-A60B-1DE5-09E1DA2B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D8C0C7-ECB6-1A12-4CED-0C13E893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52D4-9961-0745-7989-1B139A9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1A3F-3F08-3D0E-0114-BCEF440B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8CDC1-7027-23FA-BC95-3485F0270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AD45C-4EA5-1ACE-8A60-AEE132B5D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3BDF5-3B02-6C1A-6D95-9CF0B576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6E5A4-FDCF-46CA-994F-7C11CF94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FFF2D-8ED8-F445-6253-4C36D58C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2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D2C6-FE1A-F16C-6417-82034D73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2BE28-B5D3-BB05-1786-9BDB1CA58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53D63-57DA-215A-D65E-783147488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E4639-4800-9933-7C34-646B23CD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09A4C-A5C9-B2AC-C4AA-0843E8D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0ED03-09FB-7460-C415-8D461CE4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C940D-1E91-753B-B9CA-71BE784B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0E8C-3461-2AAD-D2F0-C7870856E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47B1A-B1CC-419C-0D16-675B9E29B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3AA285-BB1C-4093-B9A8-8A1EF1FF7AEE}" type="datetimeFigureOut">
              <a:rPr lang="en-US" smtClean="0"/>
              <a:t>6/26/2026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AF26-82AD-E99E-A727-79F572B84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00659-39A1-8259-5DF9-A13140715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56D96-DAD6-42F3-9CD3-E45774B8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2C2C-574B-9AE9-38BB-FCB62C62C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510A3-98CA-B728-25C7-CA17F3D94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Brittney Boehmer</a:t>
            </a:r>
          </a:p>
        </p:txBody>
      </p:sp>
    </p:spTree>
    <p:extLst>
      <p:ext uri="{BB962C8B-B14F-4D97-AF65-F5344CB8AC3E}">
        <p14:creationId xmlns:p14="http://schemas.microsoft.com/office/powerpoint/2010/main" val="253498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BEDFDD66-F0A0-24CD-CB79-CCDAB5831A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1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D8E428B8-0BDD-4089-1C25-F09865E88D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3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2AB115ED-988F-9A20-63BB-572E68F8FF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5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E3DA1DCD-A014-8254-D091-F4F620517B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2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DFDE9B46-C0CF-DEE5-D39E-4426CBD4F2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DEC168A9-1481-EBDF-A12E-3AC292488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26847F3B-1571-E80F-D7DB-6EF7485C77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2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1">
            <a:extLst>
              <a:ext uri="{FF2B5EF4-FFF2-40B4-BE49-F238E27FC236}">
                <a16:creationId xmlns:a16="http://schemas.microsoft.com/office/drawing/2014/main" id="{F009AE95-2254-6827-E273-D86DA3A10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3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2">
            <a:extLst>
              <a:ext uri="{FF2B5EF4-FFF2-40B4-BE49-F238E27FC236}">
                <a16:creationId xmlns:a16="http://schemas.microsoft.com/office/drawing/2014/main" id="{ED40F4DD-AD9C-378F-DACD-CA24DE8CB9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5">
            <a:extLst>
              <a:ext uri="{FF2B5EF4-FFF2-40B4-BE49-F238E27FC236}">
                <a16:creationId xmlns:a16="http://schemas.microsoft.com/office/drawing/2014/main" id="{BD207BDD-D247-CA0E-1D98-14BBABDA6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755D7B2F-F2FA-740F-CA37-6B0FE9762E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7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7">
            <a:extLst>
              <a:ext uri="{FF2B5EF4-FFF2-40B4-BE49-F238E27FC236}">
                <a16:creationId xmlns:a16="http://schemas.microsoft.com/office/drawing/2014/main" id="{6DD8221B-9613-8D15-A4B6-96A180376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29">
            <a:extLst>
              <a:ext uri="{FF2B5EF4-FFF2-40B4-BE49-F238E27FC236}">
                <a16:creationId xmlns:a16="http://schemas.microsoft.com/office/drawing/2014/main" id="{0AB7FDA3-7DCD-564E-4885-7756FCA12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9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68B20980-0FA0-4DDF-A968-941EC6F6C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2EB37E64-9D3F-09F6-0DFB-B77F94EC86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1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D98D506A-4990-5FFB-CE02-6A49186D0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1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ADE00859-C1D1-A500-3BC0-28962B2E8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1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A2F5F61F-D726-E5DD-130B-357BBDFD3E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53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1EF8EC1E-05C5-13BA-1463-8CE3D2264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9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F4F5666A-6284-88E3-FF01-141F40E0AE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15BE3FEE-FAB9-7990-ECEB-5D94DC5295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1C31D590-A269-12C2-70A3-DD1B4D5621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72B8999F-E589-B216-4475-6EA0A3ABCB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6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17551E79-A5EC-2E0C-C297-CB3A42E4AC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70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0F6DB37E-4273-7FCA-4379-BCA1BF6FD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0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599A667C-1C4E-2FF0-8E95-E65AE2A73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16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73D920A6-1104-7E98-07FE-7754D986F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1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A7BDD84B-0A2F-1E49-7377-287BFBC37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0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21CCF89C-2DA5-17FD-0D43-8B94CED68B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3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7FFBEF31-8049-AC5F-1999-61DE32F071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68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222C0FE0-42CD-1D09-D86B-97CD341873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5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BD5ED26C-3EFF-007F-1B8E-A22A18FEC4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9496CE14-B213-A598-923D-94098E8B7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2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5F50AC26-955E-DD70-2A69-F908AE6B0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7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B562AF2D-96EC-EC6F-517F-3E45CCAF0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02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>
            <a:extLst>
              <a:ext uri="{FF2B5EF4-FFF2-40B4-BE49-F238E27FC236}">
                <a16:creationId xmlns:a16="http://schemas.microsoft.com/office/drawing/2014/main" id="{89F36107-8FD8-03C1-B62C-C6E6095EFE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>
            <a:extLst>
              <a:ext uri="{FF2B5EF4-FFF2-40B4-BE49-F238E27FC236}">
                <a16:creationId xmlns:a16="http://schemas.microsoft.com/office/drawing/2014/main" id="{673F54F8-1A54-8FE8-7531-140D002A55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96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">
            <a:extLst>
              <a:ext uri="{FF2B5EF4-FFF2-40B4-BE49-F238E27FC236}">
                <a16:creationId xmlns:a16="http://schemas.microsoft.com/office/drawing/2014/main" id="{31B9277F-5E80-CE2F-FE20-EC772C897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35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">
            <a:extLst>
              <a:ext uri="{FF2B5EF4-FFF2-40B4-BE49-F238E27FC236}">
                <a16:creationId xmlns:a16="http://schemas.microsoft.com/office/drawing/2014/main" id="{1EDE65B8-67A2-BDAC-4EE3-E7E864B5F0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49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">
            <a:extLst>
              <a:ext uri="{FF2B5EF4-FFF2-40B4-BE49-F238E27FC236}">
                <a16:creationId xmlns:a16="http://schemas.microsoft.com/office/drawing/2014/main" id="{F8172C67-CFA6-C30C-017E-44FAFA765C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03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1">
            <a:extLst>
              <a:ext uri="{FF2B5EF4-FFF2-40B4-BE49-F238E27FC236}">
                <a16:creationId xmlns:a16="http://schemas.microsoft.com/office/drawing/2014/main" id="{423D555E-5B7E-0725-F5D9-44300F53CD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36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2">
            <a:extLst>
              <a:ext uri="{FF2B5EF4-FFF2-40B4-BE49-F238E27FC236}">
                <a16:creationId xmlns:a16="http://schemas.microsoft.com/office/drawing/2014/main" id="{002BB246-EFEF-5F7F-8F78-93B506709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58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69">
            <a:extLst>
              <a:ext uri="{FF2B5EF4-FFF2-40B4-BE49-F238E27FC236}">
                <a16:creationId xmlns:a16="http://schemas.microsoft.com/office/drawing/2014/main" id="{8A3A72CF-983D-D42E-D120-4BB33CD05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99643" y="1235317"/>
            <a:ext cx="6479932" cy="43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6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11E2753C-90F6-867E-6D19-41FEB1C31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38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0">
            <a:extLst>
              <a:ext uri="{FF2B5EF4-FFF2-40B4-BE49-F238E27FC236}">
                <a16:creationId xmlns:a16="http://schemas.microsoft.com/office/drawing/2014/main" id="{4C549DDF-CD7F-3592-67C2-7A45EBF92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58256" y="1340825"/>
            <a:ext cx="6620609" cy="44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19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1">
            <a:extLst>
              <a:ext uri="{FF2B5EF4-FFF2-40B4-BE49-F238E27FC236}">
                <a16:creationId xmlns:a16="http://schemas.microsoft.com/office/drawing/2014/main" id="{93EB1090-5320-1085-03E3-36FFB2FC0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30769" y="1368669"/>
            <a:ext cx="6330462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09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2">
            <a:extLst>
              <a:ext uri="{FF2B5EF4-FFF2-40B4-BE49-F238E27FC236}">
                <a16:creationId xmlns:a16="http://schemas.microsoft.com/office/drawing/2014/main" id="{EDA6657D-7FA5-8C1F-3842-B520A20D22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52750" y="1333499"/>
            <a:ext cx="6286502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77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3">
            <a:extLst>
              <a:ext uri="{FF2B5EF4-FFF2-40B4-BE49-F238E27FC236}">
                <a16:creationId xmlns:a16="http://schemas.microsoft.com/office/drawing/2014/main" id="{969D1D9B-E449-35F5-6D1B-82FEC652E0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35872" y="1179634"/>
            <a:ext cx="6479931" cy="43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2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4">
            <a:extLst>
              <a:ext uri="{FF2B5EF4-FFF2-40B4-BE49-F238E27FC236}">
                <a16:creationId xmlns:a16="http://schemas.microsoft.com/office/drawing/2014/main" id="{B8A05F0C-904D-2FDE-F649-127B150882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87735" y="1145443"/>
            <a:ext cx="6855069" cy="457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868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5">
            <a:extLst>
              <a:ext uri="{FF2B5EF4-FFF2-40B4-BE49-F238E27FC236}">
                <a16:creationId xmlns:a16="http://schemas.microsoft.com/office/drawing/2014/main" id="{464209A6-9349-7347-EFC3-1336E2585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4650" y="1368670"/>
            <a:ext cx="6180990" cy="41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0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6">
            <a:extLst>
              <a:ext uri="{FF2B5EF4-FFF2-40B4-BE49-F238E27FC236}">
                <a16:creationId xmlns:a16="http://schemas.microsoft.com/office/drawing/2014/main" id="{0DE0FD4D-6D80-90B2-4EF2-36C7F619B8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38450" y="1181100"/>
            <a:ext cx="6743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575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7">
            <a:extLst>
              <a:ext uri="{FF2B5EF4-FFF2-40B4-BE49-F238E27FC236}">
                <a16:creationId xmlns:a16="http://schemas.microsoft.com/office/drawing/2014/main" id="{0BF37484-13E4-C11B-60F4-5289CF7E70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4965" y="1204058"/>
            <a:ext cx="6784731" cy="45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14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79">
            <a:extLst>
              <a:ext uri="{FF2B5EF4-FFF2-40B4-BE49-F238E27FC236}">
                <a16:creationId xmlns:a16="http://schemas.microsoft.com/office/drawing/2014/main" id="{E02EB439-656C-9753-3955-B552F3988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70688" y="1368180"/>
            <a:ext cx="6450623" cy="43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439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0">
            <a:extLst>
              <a:ext uri="{FF2B5EF4-FFF2-40B4-BE49-F238E27FC236}">
                <a16:creationId xmlns:a16="http://schemas.microsoft.com/office/drawing/2014/main" id="{65E83CE0-734E-CD3C-7B8B-5F4312EB6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88982" y="1167909"/>
            <a:ext cx="6585436" cy="43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5551940A-ED50-9306-1E19-6B3373630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47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2">
            <a:extLst>
              <a:ext uri="{FF2B5EF4-FFF2-40B4-BE49-F238E27FC236}">
                <a16:creationId xmlns:a16="http://schemas.microsoft.com/office/drawing/2014/main" id="{030E4F48-EDF8-169C-5D18-55C1A62571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262552" y="1134207"/>
            <a:ext cx="6471144" cy="43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593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3">
            <a:extLst>
              <a:ext uri="{FF2B5EF4-FFF2-40B4-BE49-F238E27FC236}">
                <a16:creationId xmlns:a16="http://schemas.microsoft.com/office/drawing/2014/main" id="{72A2889B-5616-BF8A-1864-B9DB41534D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84364" y="1151304"/>
            <a:ext cx="6503377" cy="43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790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5">
            <a:extLst>
              <a:ext uri="{FF2B5EF4-FFF2-40B4-BE49-F238E27FC236}">
                <a16:creationId xmlns:a16="http://schemas.microsoft.com/office/drawing/2014/main" id="{5BCC7860-FA1D-AB0A-E23D-1829610F9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67649" y="1116867"/>
            <a:ext cx="6701204" cy="44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769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6">
            <a:extLst>
              <a:ext uri="{FF2B5EF4-FFF2-40B4-BE49-F238E27FC236}">
                <a16:creationId xmlns:a16="http://schemas.microsoft.com/office/drawing/2014/main" id="{A7AE4E84-484A-B369-8827-2DD5154ACF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91288" y="1161073"/>
            <a:ext cx="6597162" cy="4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2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8">
            <a:extLst>
              <a:ext uri="{FF2B5EF4-FFF2-40B4-BE49-F238E27FC236}">
                <a16:creationId xmlns:a16="http://schemas.microsoft.com/office/drawing/2014/main" id="{3CC1E44E-6C00-3074-10EA-E548E2469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62469" y="1187937"/>
            <a:ext cx="6582508" cy="43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174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89">
            <a:extLst>
              <a:ext uri="{FF2B5EF4-FFF2-40B4-BE49-F238E27FC236}">
                <a16:creationId xmlns:a16="http://schemas.microsoft.com/office/drawing/2014/main" id="{5C603456-6FBD-3BA9-8EA9-CF45258EF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06564" y="1149349"/>
            <a:ext cx="6421316" cy="42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57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0">
            <a:extLst>
              <a:ext uri="{FF2B5EF4-FFF2-40B4-BE49-F238E27FC236}">
                <a16:creationId xmlns:a16="http://schemas.microsoft.com/office/drawing/2014/main" id="{35F48BA9-AA6A-EFED-0D37-4026ABA581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07405" y="1168400"/>
            <a:ext cx="6570791" cy="438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2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1">
            <a:extLst>
              <a:ext uri="{FF2B5EF4-FFF2-40B4-BE49-F238E27FC236}">
                <a16:creationId xmlns:a16="http://schemas.microsoft.com/office/drawing/2014/main" id="{94569359-B1ED-7A35-8E4B-F65688675B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80187" y="1185495"/>
            <a:ext cx="6638198" cy="44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440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2">
            <a:extLst>
              <a:ext uri="{FF2B5EF4-FFF2-40B4-BE49-F238E27FC236}">
                <a16:creationId xmlns:a16="http://schemas.microsoft.com/office/drawing/2014/main" id="{CB6570E4-0221-4E5A-29FC-7B5D0E00AA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27482" y="1248506"/>
            <a:ext cx="6523895" cy="43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126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3">
            <a:extLst>
              <a:ext uri="{FF2B5EF4-FFF2-40B4-BE49-F238E27FC236}">
                <a16:creationId xmlns:a16="http://schemas.microsoft.com/office/drawing/2014/main" id="{9FF377B4-032C-DF22-7E3A-DD04AC029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441329" y="1157653"/>
            <a:ext cx="6629402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8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C20AEFCE-A9ED-41FB-F572-6619CD2A88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85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4">
            <a:extLst>
              <a:ext uri="{FF2B5EF4-FFF2-40B4-BE49-F238E27FC236}">
                <a16:creationId xmlns:a16="http://schemas.microsoft.com/office/drawing/2014/main" id="{C837857D-D1DD-BB3D-892F-E8F6F99553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213587" y="1071196"/>
            <a:ext cx="6427177" cy="42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59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095">
            <a:extLst>
              <a:ext uri="{FF2B5EF4-FFF2-40B4-BE49-F238E27FC236}">
                <a16:creationId xmlns:a16="http://schemas.microsoft.com/office/drawing/2014/main" id="{BF24270C-9524-9676-1029-3023A9189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95219" y="1216512"/>
            <a:ext cx="6204439" cy="41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8CB42198-413D-E6FE-4696-22144A76DA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38E03181-2D24-6F4F-A9B4-EAEC84061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38" y="0"/>
            <a:ext cx="1024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Widescreen</PresentationFormat>
  <Paragraphs>2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Aptos</vt:lpstr>
      <vt:lpstr>Aptos Display</vt:lpstr>
      <vt:lpstr>Arial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Brittney Boehmer</dc:creator>
  <cp:lastModifiedBy>Brittney Boehmer</cp:lastModifiedBy>
  <cp:revision>3</cp:revision>
  <dcterms:created xsi:type="dcterms:W3CDTF">2026-06-26T20:44:31Z</dcterms:created>
  <dcterms:modified xsi:type="dcterms:W3CDTF">2026-06-26T21:09:22Z</dcterms:modified>
</cp:coreProperties>
</file>