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24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96AD-E71D-2B10-DCA5-87A13564C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211F8-EDE1-1316-0D16-BFA683399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A97DD-8BFB-D692-F4A3-573C50CAD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5D32-358D-4720-B1B0-D7B4569D58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AC033-8B94-AA1D-410C-8ECD0BBF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5EA40-DA76-4DDE-BBDC-D3B82A70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1AB-0283-46C3-B779-AB1615D3F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1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AE10-4280-5697-31D1-E4F565E2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384BE-080A-0D4E-9A21-A3151CEC8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91158-7778-5012-EA00-9987C63E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5D32-358D-4720-B1B0-D7B4569D58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A8C9B-CE78-14B7-9347-62B9F19A2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125FF-B9CD-A79F-E093-DAB31DBC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1AB-0283-46C3-B779-AB1615D3F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6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C253D-5F1A-D189-945D-25752E790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B0793-A9C3-C7DC-B0A0-127229F78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714D8-B8A7-CDAB-D836-74391CA9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5D32-358D-4720-B1B0-D7B4569D58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7DDC2-2444-D1FC-1731-FD812120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67AB1-EE21-6641-85CB-8BF89F3E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1AB-0283-46C3-B779-AB1615D3F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0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7274F-27B6-8C88-C054-762A636A0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ACCD7-8538-2114-3C02-8DB23B290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5D9CF-3E6D-97E5-0F1E-5DC163EF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5D32-358D-4720-B1B0-D7B4569D58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5EEAC-D373-1027-209A-2373BE3C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7DFB1-5332-EC46-B017-7D618352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1AB-0283-46C3-B779-AB1615D3F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9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D61E-75EC-459E-077D-5E7ED6E4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97364-F676-33DB-DAF8-2D70C524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08812-F3CC-86BA-25C6-6416BC73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5D32-358D-4720-B1B0-D7B4569D58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E2F15-2D7D-9B4F-236E-498DA80E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73928-D60D-70F0-910F-719ED44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1AB-0283-46C3-B779-AB1615D3F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9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BE67-BE26-FEFF-E492-883FD46C4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A15B2-6888-F043-93F4-AFBB79D3E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2EA76-EDDC-9C87-F38E-7590D9E9E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6F292-2AF3-1859-26DA-825AB340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5D32-358D-4720-B1B0-D7B4569D58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6811C-F8E4-2422-DA95-BCD29BF8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22B34-E4C8-6BAD-C812-2594EA9F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1AB-0283-46C3-B779-AB1615D3F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45F81-B34A-99BB-1A8B-12467ED2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27567-021A-2E59-5604-4077DA7EF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5BC7E-323E-C85F-33C0-4EF690C27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6E149-FDB9-9662-EBB0-591A20851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5BE327-C681-2E9B-95AF-D3426D229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0B7C2-51F7-BB8A-719C-0E54FF54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5D32-358D-4720-B1B0-D7B4569D58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FDCC7-1CC7-36A1-D232-D0198904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80E9CB-FB4F-9010-57DE-20D97632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1AB-0283-46C3-B779-AB1615D3F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5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2497-CA98-1403-E662-09C73159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8D0A7-F66C-AA1D-7C78-97AD2F49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5D32-358D-4720-B1B0-D7B4569D58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35455-B550-427E-78CF-E09552E8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43263-15E3-4D6C-AA77-97671B48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1AB-0283-46C3-B779-AB1615D3F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0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145A5D-78EE-76E6-3BE0-65C5C23D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5D32-358D-4720-B1B0-D7B4569D58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F513D-B04A-7BA9-E34F-DCE719A4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F9B4-09A0-05F0-B55A-D3FA629A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1AB-0283-46C3-B779-AB1615D3F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3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96E3-8148-E01F-3C59-DD0CB0B3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3DF95-3007-59A6-CDB5-3F642B139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53CA3-D9A6-9E83-236F-469DA3D06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D98FC-5BEA-67F5-AF78-BBEB29DE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5D32-358D-4720-B1B0-D7B4569D58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BFC29-9FB8-B641-B289-97BF24FF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AFF0C-88FF-B339-73E9-DA251FC0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1AB-0283-46C3-B779-AB1615D3F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0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EBCE-1B0F-A3DC-4FCE-D8EFEDCB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DB4BD-78DD-0042-FA6B-399DA7C4D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6928A-3545-CD0E-E41C-B142AF2DE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B7224-A996-BABC-69E1-8429487D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5D32-358D-4720-B1B0-D7B4569D58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49636-1E2B-86BD-AEE9-C5531C6C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CE303-A948-667F-EAD0-34662B3F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1AB-0283-46C3-B779-AB1615D3F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3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B37FA8-7542-6997-C616-ED7C9B42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CFDF4-453A-AC07-6435-48BC4BB74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DC9C-0C78-FA2E-6739-E9E5BED75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FC5D32-358D-4720-B1B0-D7B4569D58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4DCB4-EDC4-5CBD-DF42-3CF9AEE33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18975-B338-ECA0-BDF6-A3262EE1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DA01AB-0283-46C3-B779-AB1615D3F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28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E2FD-0E9E-3B0F-D52C-CCEAE92C5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95869-330C-FE73-E5A6-AA5A37773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Brittney Boehmer</a:t>
            </a:r>
          </a:p>
        </p:txBody>
      </p:sp>
    </p:spTree>
    <p:extLst>
      <p:ext uri="{BB962C8B-B14F-4D97-AF65-F5344CB8AC3E}">
        <p14:creationId xmlns:p14="http://schemas.microsoft.com/office/powerpoint/2010/main" val="395857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664">
            <a:extLst>
              <a:ext uri="{FF2B5EF4-FFF2-40B4-BE49-F238E27FC236}">
                <a16:creationId xmlns:a16="http://schemas.microsoft.com/office/drawing/2014/main" id="{3C6EE1F8-0ABD-5E97-4669-CFC5C6CB21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163" y="0"/>
            <a:ext cx="6797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669">
            <a:extLst>
              <a:ext uri="{FF2B5EF4-FFF2-40B4-BE49-F238E27FC236}">
                <a16:creationId xmlns:a16="http://schemas.microsoft.com/office/drawing/2014/main" id="{68A14D6E-F0AE-D6D8-41AD-8271292BFF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88" y="0"/>
            <a:ext cx="571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3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671">
            <a:extLst>
              <a:ext uri="{FF2B5EF4-FFF2-40B4-BE49-F238E27FC236}">
                <a16:creationId xmlns:a16="http://schemas.microsoft.com/office/drawing/2014/main" id="{D38D1781-65E5-B0DB-A160-5F51883619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375" y="0"/>
            <a:ext cx="5429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66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674">
            <a:extLst>
              <a:ext uri="{FF2B5EF4-FFF2-40B4-BE49-F238E27FC236}">
                <a16:creationId xmlns:a16="http://schemas.microsoft.com/office/drawing/2014/main" id="{F38A1666-E7A7-9041-C8C6-805AD0589F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35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681">
            <a:extLst>
              <a:ext uri="{FF2B5EF4-FFF2-40B4-BE49-F238E27FC236}">
                <a16:creationId xmlns:a16="http://schemas.microsoft.com/office/drawing/2014/main" id="{4FD24F3F-AD2A-3176-E329-484CF2728C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75" y="0"/>
            <a:ext cx="5808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29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688">
            <a:extLst>
              <a:ext uri="{FF2B5EF4-FFF2-40B4-BE49-F238E27FC236}">
                <a16:creationId xmlns:a16="http://schemas.microsoft.com/office/drawing/2014/main" id="{FFE1601C-6C29-4AD2-9954-7036143EC0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0"/>
            <a:ext cx="590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32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690">
            <a:extLst>
              <a:ext uri="{FF2B5EF4-FFF2-40B4-BE49-F238E27FC236}">
                <a16:creationId xmlns:a16="http://schemas.microsoft.com/office/drawing/2014/main" id="{0794AB87-96C3-0E4E-6E79-A154FF094F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063" y="0"/>
            <a:ext cx="5603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09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717">
            <a:extLst>
              <a:ext uri="{FF2B5EF4-FFF2-40B4-BE49-F238E27FC236}">
                <a16:creationId xmlns:a16="http://schemas.microsoft.com/office/drawing/2014/main" id="{C6991D78-7233-7732-F99D-9155C5055F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0"/>
            <a:ext cx="7011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55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720">
            <a:extLst>
              <a:ext uri="{FF2B5EF4-FFF2-40B4-BE49-F238E27FC236}">
                <a16:creationId xmlns:a16="http://schemas.microsoft.com/office/drawing/2014/main" id="{2EBFA586-E921-EFDF-559F-CF98D11541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300" y="0"/>
            <a:ext cx="6881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87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724">
            <a:extLst>
              <a:ext uri="{FF2B5EF4-FFF2-40B4-BE49-F238E27FC236}">
                <a16:creationId xmlns:a16="http://schemas.microsoft.com/office/drawing/2014/main" id="{22F06620-C6B5-D924-6AA6-4BCF0CDF96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288" y="0"/>
            <a:ext cx="7591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7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576">
            <a:extLst>
              <a:ext uri="{FF2B5EF4-FFF2-40B4-BE49-F238E27FC236}">
                <a16:creationId xmlns:a16="http://schemas.microsoft.com/office/drawing/2014/main" id="{6E1B9B0C-A73E-DF25-BD10-C319598B8A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0" y="0"/>
            <a:ext cx="622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03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726">
            <a:extLst>
              <a:ext uri="{FF2B5EF4-FFF2-40B4-BE49-F238E27FC236}">
                <a16:creationId xmlns:a16="http://schemas.microsoft.com/office/drawing/2014/main" id="{5F6F1714-5008-7388-CE5F-CC27817A8C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863" y="0"/>
            <a:ext cx="7024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4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729">
            <a:extLst>
              <a:ext uri="{FF2B5EF4-FFF2-40B4-BE49-F238E27FC236}">
                <a16:creationId xmlns:a16="http://schemas.microsoft.com/office/drawing/2014/main" id="{5C4733F9-ECC5-F8A1-F63C-02FC82CE78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200" y="0"/>
            <a:ext cx="7212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9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732">
            <a:extLst>
              <a:ext uri="{FF2B5EF4-FFF2-40B4-BE49-F238E27FC236}">
                <a16:creationId xmlns:a16="http://schemas.microsoft.com/office/drawing/2014/main" id="{99730B75-37C5-7BAD-5DA1-7511D4A3C4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38" y="0"/>
            <a:ext cx="549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10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741">
            <a:extLst>
              <a:ext uri="{FF2B5EF4-FFF2-40B4-BE49-F238E27FC236}">
                <a16:creationId xmlns:a16="http://schemas.microsoft.com/office/drawing/2014/main" id="{415E24EE-1DEA-761E-7417-3BF34E2CC5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38" y="0"/>
            <a:ext cx="7350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8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744">
            <a:extLst>
              <a:ext uri="{FF2B5EF4-FFF2-40B4-BE49-F238E27FC236}">
                <a16:creationId xmlns:a16="http://schemas.microsoft.com/office/drawing/2014/main" id="{1EA43794-E3D3-BB98-CD94-15D7373F35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175" y="0"/>
            <a:ext cx="7358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3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760">
            <a:extLst>
              <a:ext uri="{FF2B5EF4-FFF2-40B4-BE49-F238E27FC236}">
                <a16:creationId xmlns:a16="http://schemas.microsoft.com/office/drawing/2014/main" id="{22ABF6C4-E9FD-679D-CACB-4AFCA5D5F3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863" y="0"/>
            <a:ext cx="6262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5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763">
            <a:extLst>
              <a:ext uri="{FF2B5EF4-FFF2-40B4-BE49-F238E27FC236}">
                <a16:creationId xmlns:a16="http://schemas.microsoft.com/office/drawing/2014/main" id="{61797667-2BDB-637A-6385-2886BD78E7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375" y="0"/>
            <a:ext cx="5937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49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779">
            <a:extLst>
              <a:ext uri="{FF2B5EF4-FFF2-40B4-BE49-F238E27FC236}">
                <a16:creationId xmlns:a16="http://schemas.microsoft.com/office/drawing/2014/main" id="{C33F7943-C623-F049-7013-007C2A35B0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488" y="0"/>
            <a:ext cx="6167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00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785">
            <a:extLst>
              <a:ext uri="{FF2B5EF4-FFF2-40B4-BE49-F238E27FC236}">
                <a16:creationId xmlns:a16="http://schemas.microsoft.com/office/drawing/2014/main" id="{C73DABF4-3B10-8A73-CBE7-597E3EA63E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113" y="0"/>
            <a:ext cx="581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75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794">
            <a:extLst>
              <a:ext uri="{FF2B5EF4-FFF2-40B4-BE49-F238E27FC236}">
                <a16:creationId xmlns:a16="http://schemas.microsoft.com/office/drawing/2014/main" id="{9873AD46-4D43-79F6-DE82-77DDD9EE02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175" y="0"/>
            <a:ext cx="5834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2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587">
            <a:extLst>
              <a:ext uri="{FF2B5EF4-FFF2-40B4-BE49-F238E27FC236}">
                <a16:creationId xmlns:a16="http://schemas.microsoft.com/office/drawing/2014/main" id="{EEC0FC71-924C-EC85-4018-85D6D8CC86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650" y="0"/>
            <a:ext cx="6107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77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05">
            <a:extLst>
              <a:ext uri="{FF2B5EF4-FFF2-40B4-BE49-F238E27FC236}">
                <a16:creationId xmlns:a16="http://schemas.microsoft.com/office/drawing/2014/main" id="{5F246337-6F20-F9BD-F1E9-84C8F58B3F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95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06">
            <a:extLst>
              <a:ext uri="{FF2B5EF4-FFF2-40B4-BE49-F238E27FC236}">
                <a16:creationId xmlns:a16="http://schemas.microsoft.com/office/drawing/2014/main" id="{7CBC445C-EF2C-077C-831F-62FEEB4EDA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963" y="0"/>
            <a:ext cx="7204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94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21">
            <a:extLst>
              <a:ext uri="{FF2B5EF4-FFF2-40B4-BE49-F238E27FC236}">
                <a16:creationId xmlns:a16="http://schemas.microsoft.com/office/drawing/2014/main" id="{472F3A71-A595-CAAB-6AC6-34DAFA381A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063" y="0"/>
            <a:ext cx="712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10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34">
            <a:extLst>
              <a:ext uri="{FF2B5EF4-FFF2-40B4-BE49-F238E27FC236}">
                <a16:creationId xmlns:a16="http://schemas.microsoft.com/office/drawing/2014/main" id="{28B703C6-FDAE-E318-A71C-1E04FF09EC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3975" y="0"/>
            <a:ext cx="7004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2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57">
            <a:extLst>
              <a:ext uri="{FF2B5EF4-FFF2-40B4-BE49-F238E27FC236}">
                <a16:creationId xmlns:a16="http://schemas.microsoft.com/office/drawing/2014/main" id="{3EE2F6AE-041F-3906-F4BC-3B7B2CB919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088" y="0"/>
            <a:ext cx="6472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9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61">
            <a:extLst>
              <a:ext uri="{FF2B5EF4-FFF2-40B4-BE49-F238E27FC236}">
                <a16:creationId xmlns:a16="http://schemas.microsoft.com/office/drawing/2014/main" id="{BDB186C7-3F89-EBE9-C7C5-679E14D583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01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63">
            <a:extLst>
              <a:ext uri="{FF2B5EF4-FFF2-40B4-BE49-F238E27FC236}">
                <a16:creationId xmlns:a16="http://schemas.microsoft.com/office/drawing/2014/main" id="{34EC86C9-C704-8236-EA70-DABE728C06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988" y="0"/>
            <a:ext cx="6040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52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68">
            <a:extLst>
              <a:ext uri="{FF2B5EF4-FFF2-40B4-BE49-F238E27FC236}">
                <a16:creationId xmlns:a16="http://schemas.microsoft.com/office/drawing/2014/main" id="{A7D5D4BB-B4BE-FFF3-4B84-EEED6CF057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300" y="0"/>
            <a:ext cx="611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22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69">
            <a:extLst>
              <a:ext uri="{FF2B5EF4-FFF2-40B4-BE49-F238E27FC236}">
                <a16:creationId xmlns:a16="http://schemas.microsoft.com/office/drawing/2014/main" id="{8F6D0958-FAC1-DC94-13AB-0601E248AE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338" y="0"/>
            <a:ext cx="6029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85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72">
            <a:extLst>
              <a:ext uri="{FF2B5EF4-FFF2-40B4-BE49-F238E27FC236}">
                <a16:creationId xmlns:a16="http://schemas.microsoft.com/office/drawing/2014/main" id="{10D39739-6821-9889-303A-ECA60601F6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888" y="0"/>
            <a:ext cx="611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9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588">
            <a:extLst>
              <a:ext uri="{FF2B5EF4-FFF2-40B4-BE49-F238E27FC236}">
                <a16:creationId xmlns:a16="http://schemas.microsoft.com/office/drawing/2014/main" id="{21ADB8CA-BAB0-41A1-F8D5-B36A555D7B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70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74">
            <a:extLst>
              <a:ext uri="{FF2B5EF4-FFF2-40B4-BE49-F238E27FC236}">
                <a16:creationId xmlns:a16="http://schemas.microsoft.com/office/drawing/2014/main" id="{6619992A-A475-CA36-CE55-69FC2DB2F8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463" y="0"/>
            <a:ext cx="6569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37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75">
            <a:extLst>
              <a:ext uri="{FF2B5EF4-FFF2-40B4-BE49-F238E27FC236}">
                <a16:creationId xmlns:a16="http://schemas.microsoft.com/office/drawing/2014/main" id="{93431B01-E85C-4BEA-93B7-C1D002106C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213" y="0"/>
            <a:ext cx="6503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62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77">
            <a:extLst>
              <a:ext uri="{FF2B5EF4-FFF2-40B4-BE49-F238E27FC236}">
                <a16:creationId xmlns:a16="http://schemas.microsoft.com/office/drawing/2014/main" id="{7B71C9DC-BB0F-E561-1890-0A434AF3AF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813" y="0"/>
            <a:ext cx="6810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57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78">
            <a:extLst>
              <a:ext uri="{FF2B5EF4-FFF2-40B4-BE49-F238E27FC236}">
                <a16:creationId xmlns:a16="http://schemas.microsoft.com/office/drawing/2014/main" id="{34AA2C3E-8A96-008E-36E6-DC3428329D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463" y="0"/>
            <a:ext cx="7077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64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81">
            <a:extLst>
              <a:ext uri="{FF2B5EF4-FFF2-40B4-BE49-F238E27FC236}">
                <a16:creationId xmlns:a16="http://schemas.microsoft.com/office/drawing/2014/main" id="{40D53092-7658-69FE-D418-861A5E26A8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063" y="0"/>
            <a:ext cx="712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47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82">
            <a:extLst>
              <a:ext uri="{FF2B5EF4-FFF2-40B4-BE49-F238E27FC236}">
                <a16:creationId xmlns:a16="http://schemas.microsoft.com/office/drawing/2014/main" id="{BD8D254D-ADF2-46E8-A3A7-F5B02466E3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463" y="0"/>
            <a:ext cx="6823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63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84">
            <a:extLst>
              <a:ext uri="{FF2B5EF4-FFF2-40B4-BE49-F238E27FC236}">
                <a16:creationId xmlns:a16="http://schemas.microsoft.com/office/drawing/2014/main" id="{584864DB-9FDF-13DD-0C2A-E2D9AF0267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100" y="0"/>
            <a:ext cx="652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48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85">
            <a:extLst>
              <a:ext uri="{FF2B5EF4-FFF2-40B4-BE49-F238E27FC236}">
                <a16:creationId xmlns:a16="http://schemas.microsoft.com/office/drawing/2014/main" id="{D91AD92E-877D-F2E0-E683-6BC150B0C1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025" y="0"/>
            <a:ext cx="696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5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611">
            <a:extLst>
              <a:ext uri="{FF2B5EF4-FFF2-40B4-BE49-F238E27FC236}">
                <a16:creationId xmlns:a16="http://schemas.microsoft.com/office/drawing/2014/main" id="{28E499B8-1031-5796-E95D-99CAC3F52B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100" y="0"/>
            <a:ext cx="703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8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630">
            <a:extLst>
              <a:ext uri="{FF2B5EF4-FFF2-40B4-BE49-F238E27FC236}">
                <a16:creationId xmlns:a16="http://schemas.microsoft.com/office/drawing/2014/main" id="{9AE57DAE-8DC8-ED2B-F848-B9489EFA45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388" y="0"/>
            <a:ext cx="4973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2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635">
            <a:extLst>
              <a:ext uri="{FF2B5EF4-FFF2-40B4-BE49-F238E27FC236}">
                <a16:creationId xmlns:a16="http://schemas.microsoft.com/office/drawing/2014/main" id="{7DE88AE9-6C75-DFBE-E410-8FA4A64760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8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659">
            <a:extLst>
              <a:ext uri="{FF2B5EF4-FFF2-40B4-BE49-F238E27FC236}">
                <a16:creationId xmlns:a16="http://schemas.microsoft.com/office/drawing/2014/main" id="{70261E75-D1E6-ADE1-DAAA-F6D89D2026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6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662">
            <a:extLst>
              <a:ext uri="{FF2B5EF4-FFF2-40B4-BE49-F238E27FC236}">
                <a16:creationId xmlns:a16="http://schemas.microsoft.com/office/drawing/2014/main" id="{82B7037F-2D59-9CCD-53E6-10B4F3CF91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38" y="0"/>
            <a:ext cx="549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17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</Words>
  <Application>Microsoft Office PowerPoint</Application>
  <PresentationFormat>Widescreen</PresentationFormat>
  <Paragraphs>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Aptos</vt:lpstr>
      <vt:lpstr>Aptos Display</vt:lpstr>
      <vt:lpstr>Arial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Brittney Boehmer</dc:creator>
  <cp:lastModifiedBy>Brittney Boehmer</cp:lastModifiedBy>
  <cp:revision>2</cp:revision>
  <dcterms:created xsi:type="dcterms:W3CDTF">2026-06-26T20:58:20Z</dcterms:created>
  <dcterms:modified xsi:type="dcterms:W3CDTF">2026-06-26T21:19:58Z</dcterms:modified>
</cp:coreProperties>
</file>