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78" r:id="rId17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3" d="100"/>
          <a:sy n="163" d="100"/>
        </p:scale>
        <p:origin x="240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tableStyles" Target="tableStyle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07545-DF1E-925C-6EDC-704385DCB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AE92BD-9DBF-F2C0-326C-79A1D4135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35B0A-CE91-454C-59BA-43A8E298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DF60-CB8E-4302-ABE2-76EBE2FD1EDE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4A828-8366-F955-72D2-BBE7D8E93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0F099-DDB0-831B-CC46-C748AF61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169E-EFE0-4C6D-B520-662A26C4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07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8AA9-F981-F349-BBEC-1147CCB41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DC2730-CA79-A069-DB33-9ADF6304F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672A1-220E-9F16-8FB9-5C87A7A3E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DF60-CB8E-4302-ABE2-76EBE2FD1EDE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02D80-2757-020B-A695-8A30C80BD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F03BE-E245-0048-1577-006B6CD4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169E-EFE0-4C6D-B520-662A26C4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4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8E020-DFB4-8D33-02B1-42835938E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C5A306-B637-A0FE-7E0C-333A4924A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013E8-CC95-506F-4FFF-FF706238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DF60-CB8E-4302-ABE2-76EBE2FD1EDE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54862-715F-28A3-5709-063A220C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C7B85-91CC-A53B-1490-B6BA5917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169E-EFE0-4C6D-B520-662A26C4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BB711-4155-9FAC-AAC8-06213CB2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1AFD6-7C86-63A8-D902-64F76CF14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D78CD-FBB0-B816-86CF-59173AB1E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DF60-CB8E-4302-ABE2-76EBE2FD1EDE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B3D75-9CEE-7FB6-396D-55D2FFC7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3194B-8B4C-B1E1-7A1F-980055692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169E-EFE0-4C6D-B520-662A26C4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1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37538-DE3A-6180-9959-C03492816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7847F-D1CD-0025-E259-9214F012F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14D3-B09F-A013-4A23-91BC01E10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DF60-CB8E-4302-ABE2-76EBE2FD1EDE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4C89B-3B61-02E3-0BA0-8ECBC941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5FF6B-F51D-E2CC-ED8A-79A3E50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169E-EFE0-4C6D-B520-662A26C4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9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935E2-D182-5D60-7895-7458BC874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97D30-CBAD-A716-ED7E-36E54AFAC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92ADA-99F3-892E-D50E-04F6901AB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035E7-8121-0CFF-F180-BF9A591EE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DF60-CB8E-4302-ABE2-76EBE2FD1EDE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53A19-F525-F709-C91C-41888BD10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88631-76DF-F1CB-BC4F-F1D80E7D1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169E-EFE0-4C6D-B520-662A26C4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82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36DAA-0910-9156-717F-2A2B79F29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F47A6-267D-A9A6-D597-10C2BE167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7923A-C18E-C25F-2685-0220EDF38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DBD0F-7BCA-3403-C08F-761A47CD5E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01E5AD-C8DE-5416-A96D-899EA7055F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BCA1F9-652B-0205-82F6-E0CCC4FAC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DF60-CB8E-4302-ABE2-76EBE2FD1EDE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DAE0CF-125A-2802-DC73-178A257F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BC4994-B93C-97DC-3338-90604908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169E-EFE0-4C6D-B520-662A26C4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66AA-7720-0B34-900A-4E0438C84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7B74E-2501-2902-1075-0F0AEADF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DF60-CB8E-4302-ABE2-76EBE2FD1EDE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CAD63-07CA-0016-6741-82E5CA16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D3A88-3D1C-922F-58F3-AC4A295B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169E-EFE0-4C6D-B520-662A26C4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913734-B626-FBCF-F9ED-9B56324F3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DF60-CB8E-4302-ABE2-76EBE2FD1EDE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5A43A-ADFF-5D8B-2560-8589D2DC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D9DCB-FF4B-79C8-265B-5EFA7989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169E-EFE0-4C6D-B520-662A26C4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4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76EB1-E40C-C0AB-6715-45F6AD330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DCAF8-1764-BA49-65BC-2197AEE8F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10A4E-D518-352A-E7F1-14FB67C49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5CEAC-B322-B8B6-DF23-BE0CBADB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DF60-CB8E-4302-ABE2-76EBE2FD1EDE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8D181-D116-D822-18AB-B470ECE42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20125-DCA7-5D2D-3951-CAA27FB1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169E-EFE0-4C6D-B520-662A26C4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9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ED5A4-896D-E979-15D7-DD2D5A495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9C8F52-E288-55B4-31C5-FA653C66C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1A508-F2C7-DAF6-72C5-BF82F0B15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C33230-05B4-9C8A-5107-0D8EBB66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DF60-CB8E-4302-ABE2-76EBE2FD1EDE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113A1-CFE2-C951-FCB0-E6CDE5FF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5BD60-B2D1-5883-CB53-AA99CE7D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4169E-EFE0-4C6D-B520-662A26C4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6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382A6-0235-20D5-7F8F-D803BE35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C3BB8-F57A-4CD6-70BA-0ECDE6853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12ECC-0787-8BA4-4509-34DF33410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7DDF60-CB8E-4302-ABE2-76EBE2FD1EDE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3EC3-806E-C7D9-7C97-7A4DE22FE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35870-EE89-3E83-98C8-CFB659F93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44169E-EFE0-4C6D-B520-662A26C47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58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7CA0-25D7-053A-69EE-2A4FF623E8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1E51D3-5E71-4774-3539-FF35A70D69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Brittney Boehmer</a:t>
            </a:r>
          </a:p>
        </p:txBody>
      </p:sp>
    </p:spTree>
    <p:extLst>
      <p:ext uri="{BB962C8B-B14F-4D97-AF65-F5344CB8AC3E}">
        <p14:creationId xmlns:p14="http://schemas.microsoft.com/office/powerpoint/2010/main" val="4217139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6">
            <a:extLst>
              <a:ext uri="{FF2B5EF4-FFF2-40B4-BE49-F238E27FC236}">
                <a16:creationId xmlns:a16="http://schemas.microsoft.com/office/drawing/2014/main" id="{FD942405-E781-6894-D780-F65F5BD187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022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6">
            <a:extLst>
              <a:ext uri="{FF2B5EF4-FFF2-40B4-BE49-F238E27FC236}">
                <a16:creationId xmlns:a16="http://schemas.microsoft.com/office/drawing/2014/main" id="{EC4D47F9-61E8-52BD-33D5-564491DB58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886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7">
            <a:extLst>
              <a:ext uri="{FF2B5EF4-FFF2-40B4-BE49-F238E27FC236}">
                <a16:creationId xmlns:a16="http://schemas.microsoft.com/office/drawing/2014/main" id="{FE3F8E30-A1E2-5C8A-8364-4FE75BBC0C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711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8">
            <a:extLst>
              <a:ext uri="{FF2B5EF4-FFF2-40B4-BE49-F238E27FC236}">
                <a16:creationId xmlns:a16="http://schemas.microsoft.com/office/drawing/2014/main" id="{DCAF7E26-2BDA-D9A7-3B16-76714E823A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416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9">
            <a:extLst>
              <a:ext uri="{FF2B5EF4-FFF2-40B4-BE49-F238E27FC236}">
                <a16:creationId xmlns:a16="http://schemas.microsoft.com/office/drawing/2014/main" id="{14A3C573-EFD5-15F4-7F6F-13A98E2341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978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0">
            <a:extLst>
              <a:ext uri="{FF2B5EF4-FFF2-40B4-BE49-F238E27FC236}">
                <a16:creationId xmlns:a16="http://schemas.microsoft.com/office/drawing/2014/main" id="{A232ADCF-4A3E-040D-EBC6-1A2C542505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61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1">
            <a:extLst>
              <a:ext uri="{FF2B5EF4-FFF2-40B4-BE49-F238E27FC236}">
                <a16:creationId xmlns:a16="http://schemas.microsoft.com/office/drawing/2014/main" id="{27E20607-24D5-A751-6379-31E5AC13AE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579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2">
            <a:extLst>
              <a:ext uri="{FF2B5EF4-FFF2-40B4-BE49-F238E27FC236}">
                <a16:creationId xmlns:a16="http://schemas.microsoft.com/office/drawing/2014/main" id="{043C1F39-6508-DF3B-DB0F-30D1BDE5DE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5220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3 (2)">
            <a:extLst>
              <a:ext uri="{FF2B5EF4-FFF2-40B4-BE49-F238E27FC236}">
                <a16:creationId xmlns:a16="http://schemas.microsoft.com/office/drawing/2014/main" id="{2D0C04A2-72A5-749F-0CC7-BCDAFF09FF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0"/>
            <a:ext cx="5294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509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3">
            <a:extLst>
              <a:ext uri="{FF2B5EF4-FFF2-40B4-BE49-F238E27FC236}">
                <a16:creationId xmlns:a16="http://schemas.microsoft.com/office/drawing/2014/main" id="{589746EF-2500-5F46-7A45-5903DDD9AD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06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4">
            <a:extLst>
              <a:ext uri="{FF2B5EF4-FFF2-40B4-BE49-F238E27FC236}">
                <a16:creationId xmlns:a16="http://schemas.microsoft.com/office/drawing/2014/main" id="{D98DD2D8-5AAB-629B-5B0A-04CFEFB7F1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36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7">
            <a:extLst>
              <a:ext uri="{FF2B5EF4-FFF2-40B4-BE49-F238E27FC236}">
                <a16:creationId xmlns:a16="http://schemas.microsoft.com/office/drawing/2014/main" id="{322A793D-D467-4044-9B10-BB9FC8E6C2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056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5">
            <a:extLst>
              <a:ext uri="{FF2B5EF4-FFF2-40B4-BE49-F238E27FC236}">
                <a16:creationId xmlns:a16="http://schemas.microsoft.com/office/drawing/2014/main" id="{A4B63D80-BE64-2385-7648-C191FB57F7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1771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6">
            <a:extLst>
              <a:ext uri="{FF2B5EF4-FFF2-40B4-BE49-F238E27FC236}">
                <a16:creationId xmlns:a16="http://schemas.microsoft.com/office/drawing/2014/main" id="{E791FC4F-755A-6E54-C649-238497ACDA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329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7">
            <a:extLst>
              <a:ext uri="{FF2B5EF4-FFF2-40B4-BE49-F238E27FC236}">
                <a16:creationId xmlns:a16="http://schemas.microsoft.com/office/drawing/2014/main" id="{BA2BDF8B-09B9-3783-F585-66D56A6F57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88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8">
            <a:extLst>
              <a:ext uri="{FF2B5EF4-FFF2-40B4-BE49-F238E27FC236}">
                <a16:creationId xmlns:a16="http://schemas.microsoft.com/office/drawing/2014/main" id="{D49F4B9F-E76E-6947-612F-8409B777D8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288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89">
            <a:extLst>
              <a:ext uri="{FF2B5EF4-FFF2-40B4-BE49-F238E27FC236}">
                <a16:creationId xmlns:a16="http://schemas.microsoft.com/office/drawing/2014/main" id="{5CA2ED31-02E5-0154-0492-F94E010009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425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0">
            <a:extLst>
              <a:ext uri="{FF2B5EF4-FFF2-40B4-BE49-F238E27FC236}">
                <a16:creationId xmlns:a16="http://schemas.microsoft.com/office/drawing/2014/main" id="{C7942643-972F-BA26-E3DD-55EEA04EC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6662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1">
            <a:extLst>
              <a:ext uri="{FF2B5EF4-FFF2-40B4-BE49-F238E27FC236}">
                <a16:creationId xmlns:a16="http://schemas.microsoft.com/office/drawing/2014/main" id="{05A67B81-C6CB-EDD7-6F89-C743A3632C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6514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2">
            <a:extLst>
              <a:ext uri="{FF2B5EF4-FFF2-40B4-BE49-F238E27FC236}">
                <a16:creationId xmlns:a16="http://schemas.microsoft.com/office/drawing/2014/main" id="{662D5A43-9567-A1E4-21D7-BF78481CB5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763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3 (2)">
            <a:extLst>
              <a:ext uri="{FF2B5EF4-FFF2-40B4-BE49-F238E27FC236}">
                <a16:creationId xmlns:a16="http://schemas.microsoft.com/office/drawing/2014/main" id="{A03201BC-D48C-282C-A97C-8E78575F37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463" y="0"/>
            <a:ext cx="6059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4816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3">
            <a:extLst>
              <a:ext uri="{FF2B5EF4-FFF2-40B4-BE49-F238E27FC236}">
                <a16:creationId xmlns:a16="http://schemas.microsoft.com/office/drawing/2014/main" id="{B077EB8C-7E64-D0D6-C3D3-5505C85DB9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19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8">
            <a:extLst>
              <a:ext uri="{FF2B5EF4-FFF2-40B4-BE49-F238E27FC236}">
                <a16:creationId xmlns:a16="http://schemas.microsoft.com/office/drawing/2014/main" id="{593428C1-584E-21EF-1D3C-8A6831F563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309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4">
            <a:extLst>
              <a:ext uri="{FF2B5EF4-FFF2-40B4-BE49-F238E27FC236}">
                <a16:creationId xmlns:a16="http://schemas.microsoft.com/office/drawing/2014/main" id="{2AB76A58-AC9F-5049-D2BE-BB8A23DC7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568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5">
            <a:extLst>
              <a:ext uri="{FF2B5EF4-FFF2-40B4-BE49-F238E27FC236}">
                <a16:creationId xmlns:a16="http://schemas.microsoft.com/office/drawing/2014/main" id="{71927A94-96BF-F7B8-CA69-7FBCD797CC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336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6">
            <a:extLst>
              <a:ext uri="{FF2B5EF4-FFF2-40B4-BE49-F238E27FC236}">
                <a16:creationId xmlns:a16="http://schemas.microsoft.com/office/drawing/2014/main" id="{0DF5B6A0-85AD-E6D5-B9C8-1768B08C98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24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7 (2)">
            <a:extLst>
              <a:ext uri="{FF2B5EF4-FFF2-40B4-BE49-F238E27FC236}">
                <a16:creationId xmlns:a16="http://schemas.microsoft.com/office/drawing/2014/main" id="{B9192CA3-35E3-C3BB-F7E0-AFD5D4778D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138" y="0"/>
            <a:ext cx="1024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7785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7">
            <a:extLst>
              <a:ext uri="{FF2B5EF4-FFF2-40B4-BE49-F238E27FC236}">
                <a16:creationId xmlns:a16="http://schemas.microsoft.com/office/drawing/2014/main" id="{201A952D-AF8D-0633-66D2-27E357104D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2637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8">
            <a:extLst>
              <a:ext uri="{FF2B5EF4-FFF2-40B4-BE49-F238E27FC236}">
                <a16:creationId xmlns:a16="http://schemas.microsoft.com/office/drawing/2014/main" id="{17E9BBC7-FC64-5026-FBF1-E35480DDDD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555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99">
            <a:extLst>
              <a:ext uri="{FF2B5EF4-FFF2-40B4-BE49-F238E27FC236}">
                <a16:creationId xmlns:a16="http://schemas.microsoft.com/office/drawing/2014/main" id="{BD8FC5FE-514E-588E-5610-3AE5155666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795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0">
            <a:extLst>
              <a:ext uri="{FF2B5EF4-FFF2-40B4-BE49-F238E27FC236}">
                <a16:creationId xmlns:a16="http://schemas.microsoft.com/office/drawing/2014/main" id="{11B3A375-83A9-AEE1-FF7B-9D5F247DE6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5044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1">
            <a:extLst>
              <a:ext uri="{FF2B5EF4-FFF2-40B4-BE49-F238E27FC236}">
                <a16:creationId xmlns:a16="http://schemas.microsoft.com/office/drawing/2014/main" id="{42F72A45-988A-3082-422E-0A578D481F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5908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2">
            <a:extLst>
              <a:ext uri="{FF2B5EF4-FFF2-40B4-BE49-F238E27FC236}">
                <a16:creationId xmlns:a16="http://schemas.microsoft.com/office/drawing/2014/main" id="{57FA4A07-D4C8-78EC-A3A2-A508F154AF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8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9">
            <a:extLst>
              <a:ext uri="{FF2B5EF4-FFF2-40B4-BE49-F238E27FC236}">
                <a16:creationId xmlns:a16="http://schemas.microsoft.com/office/drawing/2014/main" id="{17A35F09-0357-7E0C-75BB-56A0662343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630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3">
            <a:extLst>
              <a:ext uri="{FF2B5EF4-FFF2-40B4-BE49-F238E27FC236}">
                <a16:creationId xmlns:a16="http://schemas.microsoft.com/office/drawing/2014/main" id="{54459982-6D9A-F28A-1139-E34E79FD1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4859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4">
            <a:extLst>
              <a:ext uri="{FF2B5EF4-FFF2-40B4-BE49-F238E27FC236}">
                <a16:creationId xmlns:a16="http://schemas.microsoft.com/office/drawing/2014/main" id="{19B0CAC3-155F-C671-6A33-A809D3E899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538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5">
            <a:extLst>
              <a:ext uri="{FF2B5EF4-FFF2-40B4-BE49-F238E27FC236}">
                <a16:creationId xmlns:a16="http://schemas.microsoft.com/office/drawing/2014/main" id="{94893AC2-7819-5930-1449-ED25023C56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0336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6">
            <a:extLst>
              <a:ext uri="{FF2B5EF4-FFF2-40B4-BE49-F238E27FC236}">
                <a16:creationId xmlns:a16="http://schemas.microsoft.com/office/drawing/2014/main" id="{46EC20CD-FEE7-764F-C2BA-F0F7D5C87D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0502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7">
            <a:extLst>
              <a:ext uri="{FF2B5EF4-FFF2-40B4-BE49-F238E27FC236}">
                <a16:creationId xmlns:a16="http://schemas.microsoft.com/office/drawing/2014/main" id="{340CE274-54C8-900D-00FC-509105C919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34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8">
            <a:extLst>
              <a:ext uri="{FF2B5EF4-FFF2-40B4-BE49-F238E27FC236}">
                <a16:creationId xmlns:a16="http://schemas.microsoft.com/office/drawing/2014/main" id="{4CFC5E0E-4806-6F13-D99B-4B60146BDD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9393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09">
            <a:extLst>
              <a:ext uri="{FF2B5EF4-FFF2-40B4-BE49-F238E27FC236}">
                <a16:creationId xmlns:a16="http://schemas.microsoft.com/office/drawing/2014/main" id="{B7B7AD5A-FC34-7362-F4E7-E09CD0A38A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1739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0 (2)">
            <a:extLst>
              <a:ext uri="{FF2B5EF4-FFF2-40B4-BE49-F238E27FC236}">
                <a16:creationId xmlns:a16="http://schemas.microsoft.com/office/drawing/2014/main" id="{37C2D1AE-3C71-71E0-A812-6E2E5946DE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838" y="0"/>
            <a:ext cx="5138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1205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0">
            <a:extLst>
              <a:ext uri="{FF2B5EF4-FFF2-40B4-BE49-F238E27FC236}">
                <a16:creationId xmlns:a16="http://schemas.microsoft.com/office/drawing/2014/main" id="{CD6C658A-4DBC-573F-C3D3-400FBEB77E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2026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1">
            <a:extLst>
              <a:ext uri="{FF2B5EF4-FFF2-40B4-BE49-F238E27FC236}">
                <a16:creationId xmlns:a16="http://schemas.microsoft.com/office/drawing/2014/main" id="{10E598E7-E723-906C-6B07-3B51B46A07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20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0">
            <a:extLst>
              <a:ext uri="{FF2B5EF4-FFF2-40B4-BE49-F238E27FC236}">
                <a16:creationId xmlns:a16="http://schemas.microsoft.com/office/drawing/2014/main" id="{C771E1EE-CB1C-36E0-BC66-1C8430A7D3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9811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2">
            <a:extLst>
              <a:ext uri="{FF2B5EF4-FFF2-40B4-BE49-F238E27FC236}">
                <a16:creationId xmlns:a16="http://schemas.microsoft.com/office/drawing/2014/main" id="{C2C9759F-7E20-7A41-9889-25086DEDAF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175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3">
            <a:extLst>
              <a:ext uri="{FF2B5EF4-FFF2-40B4-BE49-F238E27FC236}">
                <a16:creationId xmlns:a16="http://schemas.microsoft.com/office/drawing/2014/main" id="{530EA6CC-E3E6-0935-7558-E85A83B4DF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722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4">
            <a:extLst>
              <a:ext uri="{FF2B5EF4-FFF2-40B4-BE49-F238E27FC236}">
                <a16:creationId xmlns:a16="http://schemas.microsoft.com/office/drawing/2014/main" id="{5CDC7207-9A40-6175-C91D-3D9E583B8C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5675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5">
            <a:extLst>
              <a:ext uri="{FF2B5EF4-FFF2-40B4-BE49-F238E27FC236}">
                <a16:creationId xmlns:a16="http://schemas.microsoft.com/office/drawing/2014/main" id="{689FC0FE-AC0C-F799-E44A-9865193301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7523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6">
            <a:extLst>
              <a:ext uri="{FF2B5EF4-FFF2-40B4-BE49-F238E27FC236}">
                <a16:creationId xmlns:a16="http://schemas.microsoft.com/office/drawing/2014/main" id="{90BCA74F-898C-765C-CE1F-DB998A59A0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2655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7 (2)">
            <a:extLst>
              <a:ext uri="{FF2B5EF4-FFF2-40B4-BE49-F238E27FC236}">
                <a16:creationId xmlns:a16="http://schemas.microsoft.com/office/drawing/2014/main" id="{00ADADB6-B296-7561-3E73-3CC033ABDB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775" y="0"/>
            <a:ext cx="6140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1666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7">
            <a:extLst>
              <a:ext uri="{FF2B5EF4-FFF2-40B4-BE49-F238E27FC236}">
                <a16:creationId xmlns:a16="http://schemas.microsoft.com/office/drawing/2014/main" id="{FDDAFE7E-BE3E-578F-85DD-CCCD304404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2769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8">
            <a:extLst>
              <a:ext uri="{FF2B5EF4-FFF2-40B4-BE49-F238E27FC236}">
                <a16:creationId xmlns:a16="http://schemas.microsoft.com/office/drawing/2014/main" id="{7E649746-158A-7834-A485-574C751DCD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4611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19">
            <a:extLst>
              <a:ext uri="{FF2B5EF4-FFF2-40B4-BE49-F238E27FC236}">
                <a16:creationId xmlns:a16="http://schemas.microsoft.com/office/drawing/2014/main" id="{88722108-2797-B454-8FDB-2F6D3C7E8E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9471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20">
            <a:extLst>
              <a:ext uri="{FF2B5EF4-FFF2-40B4-BE49-F238E27FC236}">
                <a16:creationId xmlns:a16="http://schemas.microsoft.com/office/drawing/2014/main" id="{324A2A9F-E28D-C2EB-A0F3-F2188C6EAD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02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1 (2)">
            <a:extLst>
              <a:ext uri="{FF2B5EF4-FFF2-40B4-BE49-F238E27FC236}">
                <a16:creationId xmlns:a16="http://schemas.microsoft.com/office/drawing/2014/main" id="{B1E2C19A-F7EA-DA02-9E4D-ACFBA88BF3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138" y="0"/>
            <a:ext cx="1024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273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21">
            <a:extLst>
              <a:ext uri="{FF2B5EF4-FFF2-40B4-BE49-F238E27FC236}">
                <a16:creationId xmlns:a16="http://schemas.microsoft.com/office/drawing/2014/main" id="{DA7F4190-FB79-C50D-2DEB-3F7A1A1797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1908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22 (2)">
            <a:extLst>
              <a:ext uri="{FF2B5EF4-FFF2-40B4-BE49-F238E27FC236}">
                <a16:creationId xmlns:a16="http://schemas.microsoft.com/office/drawing/2014/main" id="{C31585A5-F1D0-D25E-B98E-3193045975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900" y="0"/>
            <a:ext cx="6678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7511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22">
            <a:extLst>
              <a:ext uri="{FF2B5EF4-FFF2-40B4-BE49-F238E27FC236}">
                <a16:creationId xmlns:a16="http://schemas.microsoft.com/office/drawing/2014/main" id="{D4FF0DCC-E4E7-E2BD-C5FD-13B4591EC7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1742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23">
            <a:extLst>
              <a:ext uri="{FF2B5EF4-FFF2-40B4-BE49-F238E27FC236}">
                <a16:creationId xmlns:a16="http://schemas.microsoft.com/office/drawing/2014/main" id="{4A930F1A-D391-7C70-AEA3-656EE2C845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3688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24">
            <a:extLst>
              <a:ext uri="{FF2B5EF4-FFF2-40B4-BE49-F238E27FC236}">
                <a16:creationId xmlns:a16="http://schemas.microsoft.com/office/drawing/2014/main" id="{3EDC85B5-547B-338E-2064-066B43A1A2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4859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31">
            <a:extLst>
              <a:ext uri="{FF2B5EF4-FFF2-40B4-BE49-F238E27FC236}">
                <a16:creationId xmlns:a16="http://schemas.microsoft.com/office/drawing/2014/main" id="{913E3A8E-E6B5-9F8D-F3C8-8EDD2D925B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500" y="0"/>
            <a:ext cx="596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0268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36">
            <a:extLst>
              <a:ext uri="{FF2B5EF4-FFF2-40B4-BE49-F238E27FC236}">
                <a16:creationId xmlns:a16="http://schemas.microsoft.com/office/drawing/2014/main" id="{E9F72214-FBC6-1415-F4F5-7A82C330C7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150" y="0"/>
            <a:ext cx="699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8850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3">
            <a:extLst>
              <a:ext uri="{FF2B5EF4-FFF2-40B4-BE49-F238E27FC236}">
                <a16:creationId xmlns:a16="http://schemas.microsoft.com/office/drawing/2014/main" id="{336A4707-06C2-207B-D13E-C1C2D556F9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2008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4">
            <a:extLst>
              <a:ext uri="{FF2B5EF4-FFF2-40B4-BE49-F238E27FC236}">
                <a16:creationId xmlns:a16="http://schemas.microsoft.com/office/drawing/2014/main" id="{79CF56EC-04D4-4918-F458-4403E37FD0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7526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5">
            <a:extLst>
              <a:ext uri="{FF2B5EF4-FFF2-40B4-BE49-F238E27FC236}">
                <a16:creationId xmlns:a16="http://schemas.microsoft.com/office/drawing/2014/main" id="{0835BF9D-44F3-2CAE-0AB2-B12994ABE3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89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1">
            <a:extLst>
              <a:ext uri="{FF2B5EF4-FFF2-40B4-BE49-F238E27FC236}">
                <a16:creationId xmlns:a16="http://schemas.microsoft.com/office/drawing/2014/main" id="{F6101A29-9943-1EB3-A992-CC831081D1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1404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6">
            <a:extLst>
              <a:ext uri="{FF2B5EF4-FFF2-40B4-BE49-F238E27FC236}">
                <a16:creationId xmlns:a16="http://schemas.microsoft.com/office/drawing/2014/main" id="{4687771B-3957-8478-C75B-D56F446D17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1527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7">
            <a:extLst>
              <a:ext uri="{FF2B5EF4-FFF2-40B4-BE49-F238E27FC236}">
                <a16:creationId xmlns:a16="http://schemas.microsoft.com/office/drawing/2014/main" id="{3BBB0DC7-2D89-2C0D-D544-A79DEFBD96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0637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8">
            <a:extLst>
              <a:ext uri="{FF2B5EF4-FFF2-40B4-BE49-F238E27FC236}">
                <a16:creationId xmlns:a16="http://schemas.microsoft.com/office/drawing/2014/main" id="{8C3C0B10-39F3-3497-2477-0A0B668459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8089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49">
            <a:extLst>
              <a:ext uri="{FF2B5EF4-FFF2-40B4-BE49-F238E27FC236}">
                <a16:creationId xmlns:a16="http://schemas.microsoft.com/office/drawing/2014/main" id="{181E48D3-1A1C-A0ED-801D-449B93B497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5311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50">
            <a:extLst>
              <a:ext uri="{FF2B5EF4-FFF2-40B4-BE49-F238E27FC236}">
                <a16:creationId xmlns:a16="http://schemas.microsoft.com/office/drawing/2014/main" id="{E1D78C5D-1F78-C792-B6C6-C135AC0CA0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5292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51">
            <a:extLst>
              <a:ext uri="{FF2B5EF4-FFF2-40B4-BE49-F238E27FC236}">
                <a16:creationId xmlns:a16="http://schemas.microsoft.com/office/drawing/2014/main" id="{1EC55499-2902-1999-ADB7-A7BCFAB799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1813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52">
            <a:extLst>
              <a:ext uri="{FF2B5EF4-FFF2-40B4-BE49-F238E27FC236}">
                <a16:creationId xmlns:a16="http://schemas.microsoft.com/office/drawing/2014/main" id="{E4BDEB74-6BAC-7731-98DD-0A87812CAA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1004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53">
            <a:extLst>
              <a:ext uri="{FF2B5EF4-FFF2-40B4-BE49-F238E27FC236}">
                <a16:creationId xmlns:a16="http://schemas.microsoft.com/office/drawing/2014/main" id="{CF569584-D389-CF0F-8B7B-4F19530C1E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3399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58">
            <a:extLst>
              <a:ext uri="{FF2B5EF4-FFF2-40B4-BE49-F238E27FC236}">
                <a16:creationId xmlns:a16="http://schemas.microsoft.com/office/drawing/2014/main" id="{AB495639-18C5-227E-03D8-357793FE46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9725" y="0"/>
            <a:ext cx="643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4831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391">
            <a:extLst>
              <a:ext uri="{FF2B5EF4-FFF2-40B4-BE49-F238E27FC236}">
                <a16:creationId xmlns:a16="http://schemas.microsoft.com/office/drawing/2014/main" id="{BD7C13D1-5F6E-68D6-E3B2-3D4E1D8AC7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188" y="0"/>
            <a:ext cx="588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74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2 (2)">
            <a:extLst>
              <a:ext uri="{FF2B5EF4-FFF2-40B4-BE49-F238E27FC236}">
                <a16:creationId xmlns:a16="http://schemas.microsoft.com/office/drawing/2014/main" id="{23A7F5DC-EE38-246B-FAE6-4E65EE558A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138" y="0"/>
            <a:ext cx="1024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9252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33">
            <a:extLst>
              <a:ext uri="{FF2B5EF4-FFF2-40B4-BE49-F238E27FC236}">
                <a16:creationId xmlns:a16="http://schemas.microsoft.com/office/drawing/2014/main" id="{E4565426-C89C-CE53-EE12-1375725E29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463" y="0"/>
            <a:ext cx="529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0962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60">
            <a:extLst>
              <a:ext uri="{FF2B5EF4-FFF2-40B4-BE49-F238E27FC236}">
                <a16:creationId xmlns:a16="http://schemas.microsoft.com/office/drawing/2014/main" id="{67085B77-2C90-4A2A-5204-A93C000946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988" y="0"/>
            <a:ext cx="654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5376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69">
            <a:extLst>
              <a:ext uri="{FF2B5EF4-FFF2-40B4-BE49-F238E27FC236}">
                <a16:creationId xmlns:a16="http://schemas.microsoft.com/office/drawing/2014/main" id="{3B4BD4CC-55F0-0FEE-DA52-1EA5FBD4BE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300" y="0"/>
            <a:ext cx="611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4071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02">
            <a:extLst>
              <a:ext uri="{FF2B5EF4-FFF2-40B4-BE49-F238E27FC236}">
                <a16:creationId xmlns:a16="http://schemas.microsoft.com/office/drawing/2014/main" id="{3241C99D-23C4-F1F5-8BCA-EB48A0921F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50" y="0"/>
            <a:ext cx="6667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4421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08">
            <a:extLst>
              <a:ext uri="{FF2B5EF4-FFF2-40B4-BE49-F238E27FC236}">
                <a16:creationId xmlns:a16="http://schemas.microsoft.com/office/drawing/2014/main" id="{20A02225-95CA-7F64-AE79-A7931F4B95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388" y="0"/>
            <a:ext cx="5989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9726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22">
            <a:extLst>
              <a:ext uri="{FF2B5EF4-FFF2-40B4-BE49-F238E27FC236}">
                <a16:creationId xmlns:a16="http://schemas.microsoft.com/office/drawing/2014/main" id="{827CE979-A36F-8660-CC43-E6D872E92A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488" y="0"/>
            <a:ext cx="5913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7146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37">
            <a:extLst>
              <a:ext uri="{FF2B5EF4-FFF2-40B4-BE49-F238E27FC236}">
                <a16:creationId xmlns:a16="http://schemas.microsoft.com/office/drawing/2014/main" id="{413D7B42-720B-260C-3F43-D878516842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375" y="0"/>
            <a:ext cx="6191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3736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885">
            <a:extLst>
              <a:ext uri="{FF2B5EF4-FFF2-40B4-BE49-F238E27FC236}">
                <a16:creationId xmlns:a16="http://schemas.microsoft.com/office/drawing/2014/main" id="{EEEE8BB8-F805-E2DB-110C-BC142D07C9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025" y="0"/>
            <a:ext cx="6964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71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2">
            <a:extLst>
              <a:ext uri="{FF2B5EF4-FFF2-40B4-BE49-F238E27FC236}">
                <a16:creationId xmlns:a16="http://schemas.microsoft.com/office/drawing/2014/main" id="{81382880-59A7-23B1-F395-90514CD95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07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3">
            <a:extLst>
              <a:ext uri="{FF2B5EF4-FFF2-40B4-BE49-F238E27FC236}">
                <a16:creationId xmlns:a16="http://schemas.microsoft.com/office/drawing/2014/main" id="{40E941E0-7A3B-AE41-F8C1-7C33FE4315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6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89">
            <a:extLst>
              <a:ext uri="{FF2B5EF4-FFF2-40B4-BE49-F238E27FC236}">
                <a16:creationId xmlns:a16="http://schemas.microsoft.com/office/drawing/2014/main" id="{FF8F9DF6-C03C-2F05-23A7-11DA39DD82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64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4">
            <a:extLst>
              <a:ext uri="{FF2B5EF4-FFF2-40B4-BE49-F238E27FC236}">
                <a16:creationId xmlns:a16="http://schemas.microsoft.com/office/drawing/2014/main" id="{0AADD4FF-75D2-D2F6-F9FF-1369B683DE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18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5 (2)">
            <a:extLst>
              <a:ext uri="{FF2B5EF4-FFF2-40B4-BE49-F238E27FC236}">
                <a16:creationId xmlns:a16="http://schemas.microsoft.com/office/drawing/2014/main" id="{49EAC821-3936-5453-FC75-EF424C00BB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13" y="0"/>
            <a:ext cx="782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70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5">
            <a:extLst>
              <a:ext uri="{FF2B5EF4-FFF2-40B4-BE49-F238E27FC236}">
                <a16:creationId xmlns:a16="http://schemas.microsoft.com/office/drawing/2014/main" id="{F6701CA7-78D2-4BA7-80AB-4A0ACD4C1A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07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6">
            <a:extLst>
              <a:ext uri="{FF2B5EF4-FFF2-40B4-BE49-F238E27FC236}">
                <a16:creationId xmlns:a16="http://schemas.microsoft.com/office/drawing/2014/main" id="{39FEADD3-3962-48FA-D100-543835B7A4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49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7 (2)">
            <a:extLst>
              <a:ext uri="{FF2B5EF4-FFF2-40B4-BE49-F238E27FC236}">
                <a16:creationId xmlns:a16="http://schemas.microsoft.com/office/drawing/2014/main" id="{71ED1937-1DFA-2481-7684-0050F66DF9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900" y="0"/>
            <a:ext cx="7440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92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7">
            <a:extLst>
              <a:ext uri="{FF2B5EF4-FFF2-40B4-BE49-F238E27FC236}">
                <a16:creationId xmlns:a16="http://schemas.microsoft.com/office/drawing/2014/main" id="{21C189F3-1A5C-7D25-F1E8-B4EDB34737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15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8">
            <a:extLst>
              <a:ext uri="{FF2B5EF4-FFF2-40B4-BE49-F238E27FC236}">
                <a16:creationId xmlns:a16="http://schemas.microsoft.com/office/drawing/2014/main" id="{63312585-D838-3CD6-B5AF-5289055CF6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19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9">
            <a:extLst>
              <a:ext uri="{FF2B5EF4-FFF2-40B4-BE49-F238E27FC236}">
                <a16:creationId xmlns:a16="http://schemas.microsoft.com/office/drawing/2014/main" id="{D4FF4B41-6BF0-CA39-C3CC-9E8660B73E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28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0">
            <a:extLst>
              <a:ext uri="{FF2B5EF4-FFF2-40B4-BE49-F238E27FC236}">
                <a16:creationId xmlns:a16="http://schemas.microsoft.com/office/drawing/2014/main" id="{B8349B0B-AFD7-AADE-13F7-455651DCE0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69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1">
            <a:extLst>
              <a:ext uri="{FF2B5EF4-FFF2-40B4-BE49-F238E27FC236}">
                <a16:creationId xmlns:a16="http://schemas.microsoft.com/office/drawing/2014/main" id="{6B4FB97B-C6CE-AFCF-D480-E8DF12BFBE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42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0">
            <a:extLst>
              <a:ext uri="{FF2B5EF4-FFF2-40B4-BE49-F238E27FC236}">
                <a16:creationId xmlns:a16="http://schemas.microsoft.com/office/drawing/2014/main" id="{57EA1618-C4E4-4B56-9437-2EB298D04F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92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2">
            <a:extLst>
              <a:ext uri="{FF2B5EF4-FFF2-40B4-BE49-F238E27FC236}">
                <a16:creationId xmlns:a16="http://schemas.microsoft.com/office/drawing/2014/main" id="{19DE856D-A10F-8D2A-A7FA-4F2A5CD197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93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3">
            <a:extLst>
              <a:ext uri="{FF2B5EF4-FFF2-40B4-BE49-F238E27FC236}">
                <a16:creationId xmlns:a16="http://schemas.microsoft.com/office/drawing/2014/main" id="{1613DA03-1F70-57C3-BCA7-91AD429ACC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39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4">
            <a:extLst>
              <a:ext uri="{FF2B5EF4-FFF2-40B4-BE49-F238E27FC236}">
                <a16:creationId xmlns:a16="http://schemas.microsoft.com/office/drawing/2014/main" id="{B9F34887-570C-9FFB-441D-AB4219DCD9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81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5">
            <a:extLst>
              <a:ext uri="{FF2B5EF4-FFF2-40B4-BE49-F238E27FC236}">
                <a16:creationId xmlns:a16="http://schemas.microsoft.com/office/drawing/2014/main" id="{AEE15E1D-FEB8-6AD6-5492-251B0EB2E4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22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6">
            <a:extLst>
              <a:ext uri="{FF2B5EF4-FFF2-40B4-BE49-F238E27FC236}">
                <a16:creationId xmlns:a16="http://schemas.microsoft.com/office/drawing/2014/main" id="{03EAFBDD-333B-58D8-B0E8-134587980D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64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7">
            <a:extLst>
              <a:ext uri="{FF2B5EF4-FFF2-40B4-BE49-F238E27FC236}">
                <a16:creationId xmlns:a16="http://schemas.microsoft.com/office/drawing/2014/main" id="{83479011-B862-0272-ABBB-613B0CE661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68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8">
            <a:extLst>
              <a:ext uri="{FF2B5EF4-FFF2-40B4-BE49-F238E27FC236}">
                <a16:creationId xmlns:a16="http://schemas.microsoft.com/office/drawing/2014/main" id="{0E682C15-B94B-55A5-93B4-67ACE5CB5A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09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9 (2)">
            <a:extLst>
              <a:ext uri="{FF2B5EF4-FFF2-40B4-BE49-F238E27FC236}">
                <a16:creationId xmlns:a16="http://schemas.microsoft.com/office/drawing/2014/main" id="{FB15BB2C-5CBB-4D11-0A5F-E6EFFEC46D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013" y="0"/>
            <a:ext cx="741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10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19">
            <a:extLst>
              <a:ext uri="{FF2B5EF4-FFF2-40B4-BE49-F238E27FC236}">
                <a16:creationId xmlns:a16="http://schemas.microsoft.com/office/drawing/2014/main" id="{6CF65C28-C31F-5C7A-F0EB-9C19C66AA5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46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1">
            <a:extLst>
              <a:ext uri="{FF2B5EF4-FFF2-40B4-BE49-F238E27FC236}">
                <a16:creationId xmlns:a16="http://schemas.microsoft.com/office/drawing/2014/main" id="{715F1A9D-66E2-9A30-F51C-E84ED7372A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1">
            <a:extLst>
              <a:ext uri="{FF2B5EF4-FFF2-40B4-BE49-F238E27FC236}">
                <a16:creationId xmlns:a16="http://schemas.microsoft.com/office/drawing/2014/main" id="{083E7CB0-7AC3-46B8-44B6-FFB95B61EA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26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2">
            <a:extLst>
              <a:ext uri="{FF2B5EF4-FFF2-40B4-BE49-F238E27FC236}">
                <a16:creationId xmlns:a16="http://schemas.microsoft.com/office/drawing/2014/main" id="{5E40BFAF-FC60-D816-9253-C2FDFB72B7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28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3">
            <a:extLst>
              <a:ext uri="{FF2B5EF4-FFF2-40B4-BE49-F238E27FC236}">
                <a16:creationId xmlns:a16="http://schemas.microsoft.com/office/drawing/2014/main" id="{9ADA5101-9F2A-3A53-EE4E-C45A55C11B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82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4">
            <a:extLst>
              <a:ext uri="{FF2B5EF4-FFF2-40B4-BE49-F238E27FC236}">
                <a16:creationId xmlns:a16="http://schemas.microsoft.com/office/drawing/2014/main" id="{357A68AE-5BC3-4A04-C47A-ED50E6A093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51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5">
            <a:extLst>
              <a:ext uri="{FF2B5EF4-FFF2-40B4-BE49-F238E27FC236}">
                <a16:creationId xmlns:a16="http://schemas.microsoft.com/office/drawing/2014/main" id="{67AD9D40-6833-9F59-3C82-BC01BDCD2B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739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6">
            <a:extLst>
              <a:ext uri="{FF2B5EF4-FFF2-40B4-BE49-F238E27FC236}">
                <a16:creationId xmlns:a16="http://schemas.microsoft.com/office/drawing/2014/main" id="{245B1C7E-C738-DBB6-9F98-B1A4C4CCE0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06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7">
            <a:extLst>
              <a:ext uri="{FF2B5EF4-FFF2-40B4-BE49-F238E27FC236}">
                <a16:creationId xmlns:a16="http://schemas.microsoft.com/office/drawing/2014/main" id="{72BE6CED-6CDE-7D8A-23AA-16F0B75A87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42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8">
            <a:extLst>
              <a:ext uri="{FF2B5EF4-FFF2-40B4-BE49-F238E27FC236}">
                <a16:creationId xmlns:a16="http://schemas.microsoft.com/office/drawing/2014/main" id="{DE671882-C155-EA52-7649-28DC8894B6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89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29">
            <a:extLst>
              <a:ext uri="{FF2B5EF4-FFF2-40B4-BE49-F238E27FC236}">
                <a16:creationId xmlns:a16="http://schemas.microsoft.com/office/drawing/2014/main" id="{8597DC91-2A62-ECB2-19DC-23492D2014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93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0">
            <a:extLst>
              <a:ext uri="{FF2B5EF4-FFF2-40B4-BE49-F238E27FC236}">
                <a16:creationId xmlns:a16="http://schemas.microsoft.com/office/drawing/2014/main" id="{7CA3DF34-A0F2-9ED1-B802-ACF37CE1A8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54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1">
            <a:extLst>
              <a:ext uri="{FF2B5EF4-FFF2-40B4-BE49-F238E27FC236}">
                <a16:creationId xmlns:a16="http://schemas.microsoft.com/office/drawing/2014/main" id="{612B72E6-4A6D-168F-AF17-FDE71BF756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9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2">
            <a:extLst>
              <a:ext uri="{FF2B5EF4-FFF2-40B4-BE49-F238E27FC236}">
                <a16:creationId xmlns:a16="http://schemas.microsoft.com/office/drawing/2014/main" id="{A838A532-A033-9646-87B3-8AF9A99294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908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2">
            <a:extLst>
              <a:ext uri="{FF2B5EF4-FFF2-40B4-BE49-F238E27FC236}">
                <a16:creationId xmlns:a16="http://schemas.microsoft.com/office/drawing/2014/main" id="{7D9927B8-C674-A3A5-1D5B-9002C8C959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10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3">
            <a:extLst>
              <a:ext uri="{FF2B5EF4-FFF2-40B4-BE49-F238E27FC236}">
                <a16:creationId xmlns:a16="http://schemas.microsoft.com/office/drawing/2014/main" id="{0211AF12-0738-21DD-89B4-989AE05304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99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4">
            <a:extLst>
              <a:ext uri="{FF2B5EF4-FFF2-40B4-BE49-F238E27FC236}">
                <a16:creationId xmlns:a16="http://schemas.microsoft.com/office/drawing/2014/main" id="{444C1519-8903-58B8-EE33-2A46B416FB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30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5">
            <a:extLst>
              <a:ext uri="{FF2B5EF4-FFF2-40B4-BE49-F238E27FC236}">
                <a16:creationId xmlns:a16="http://schemas.microsoft.com/office/drawing/2014/main" id="{5F10FA70-4228-4851-BC5F-DD5EA6CE4E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076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6">
            <a:extLst>
              <a:ext uri="{FF2B5EF4-FFF2-40B4-BE49-F238E27FC236}">
                <a16:creationId xmlns:a16="http://schemas.microsoft.com/office/drawing/2014/main" id="{335C5B35-D493-3543-5432-C3532D0CF0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26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7">
            <a:extLst>
              <a:ext uri="{FF2B5EF4-FFF2-40B4-BE49-F238E27FC236}">
                <a16:creationId xmlns:a16="http://schemas.microsoft.com/office/drawing/2014/main" id="{1E87E680-9E49-FD4A-C4D2-B1C9B77991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641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8 (2)">
            <a:extLst>
              <a:ext uri="{FF2B5EF4-FFF2-40B4-BE49-F238E27FC236}">
                <a16:creationId xmlns:a16="http://schemas.microsoft.com/office/drawing/2014/main" id="{FF3BFFB3-5B02-D561-08E2-6956567154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213" y="0"/>
            <a:ext cx="5487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59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8">
            <a:extLst>
              <a:ext uri="{FF2B5EF4-FFF2-40B4-BE49-F238E27FC236}">
                <a16:creationId xmlns:a16="http://schemas.microsoft.com/office/drawing/2014/main" id="{855C4B95-0F7D-7450-12EF-EC815DCAA9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678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39">
            <a:extLst>
              <a:ext uri="{FF2B5EF4-FFF2-40B4-BE49-F238E27FC236}">
                <a16:creationId xmlns:a16="http://schemas.microsoft.com/office/drawing/2014/main" id="{0199C72E-C8F5-2619-048A-D7FF5CD769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414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0">
            <a:extLst>
              <a:ext uri="{FF2B5EF4-FFF2-40B4-BE49-F238E27FC236}">
                <a16:creationId xmlns:a16="http://schemas.microsoft.com/office/drawing/2014/main" id="{B9063768-A98B-EAB1-44E7-2FBFE0243E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45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3">
            <a:extLst>
              <a:ext uri="{FF2B5EF4-FFF2-40B4-BE49-F238E27FC236}">
                <a16:creationId xmlns:a16="http://schemas.microsoft.com/office/drawing/2014/main" id="{85D46294-3CED-8D6F-4C1B-71287CD2B0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252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1">
            <a:extLst>
              <a:ext uri="{FF2B5EF4-FFF2-40B4-BE49-F238E27FC236}">
                <a16:creationId xmlns:a16="http://schemas.microsoft.com/office/drawing/2014/main" id="{007C881B-3FA7-E8E1-F585-927F63BBFC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918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2">
            <a:extLst>
              <a:ext uri="{FF2B5EF4-FFF2-40B4-BE49-F238E27FC236}">
                <a16:creationId xmlns:a16="http://schemas.microsoft.com/office/drawing/2014/main" id="{352C6239-1A79-9F75-E148-B4195C695D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473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3">
            <a:extLst>
              <a:ext uri="{FF2B5EF4-FFF2-40B4-BE49-F238E27FC236}">
                <a16:creationId xmlns:a16="http://schemas.microsoft.com/office/drawing/2014/main" id="{07F4FC4F-817D-7EFA-DBFA-BD83EDF748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121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4 (2)">
            <a:extLst>
              <a:ext uri="{FF2B5EF4-FFF2-40B4-BE49-F238E27FC236}">
                <a16:creationId xmlns:a16="http://schemas.microsoft.com/office/drawing/2014/main" id="{72859A24-5F5A-5CF4-22F0-CD05809A5E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838" y="0"/>
            <a:ext cx="590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500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4">
            <a:extLst>
              <a:ext uri="{FF2B5EF4-FFF2-40B4-BE49-F238E27FC236}">
                <a16:creationId xmlns:a16="http://schemas.microsoft.com/office/drawing/2014/main" id="{7A703C9C-35D1-C37B-21C1-CBFC13A7BA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463" y="0"/>
            <a:ext cx="5551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82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5">
            <a:extLst>
              <a:ext uri="{FF2B5EF4-FFF2-40B4-BE49-F238E27FC236}">
                <a16:creationId xmlns:a16="http://schemas.microsoft.com/office/drawing/2014/main" id="{3B972F05-045F-1250-B7F8-79765C7AB7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34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6">
            <a:extLst>
              <a:ext uri="{FF2B5EF4-FFF2-40B4-BE49-F238E27FC236}">
                <a16:creationId xmlns:a16="http://schemas.microsoft.com/office/drawing/2014/main" id="{9C2E9BC2-E9C5-7182-68B9-2383208751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580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7 (2)">
            <a:extLst>
              <a:ext uri="{FF2B5EF4-FFF2-40B4-BE49-F238E27FC236}">
                <a16:creationId xmlns:a16="http://schemas.microsoft.com/office/drawing/2014/main" id="{C576AE48-2BC7-1504-7CC0-DEA947FC14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513" y="0"/>
            <a:ext cx="6021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056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7">
            <a:extLst>
              <a:ext uri="{FF2B5EF4-FFF2-40B4-BE49-F238E27FC236}">
                <a16:creationId xmlns:a16="http://schemas.microsoft.com/office/drawing/2014/main" id="{4419C22C-F759-BD2E-A618-FB56C9E73D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122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8">
            <a:extLst>
              <a:ext uri="{FF2B5EF4-FFF2-40B4-BE49-F238E27FC236}">
                <a16:creationId xmlns:a16="http://schemas.microsoft.com/office/drawing/2014/main" id="{ACA70169-B04F-F01C-51D3-E8EC8E264F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7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4">
            <a:extLst>
              <a:ext uri="{FF2B5EF4-FFF2-40B4-BE49-F238E27FC236}">
                <a16:creationId xmlns:a16="http://schemas.microsoft.com/office/drawing/2014/main" id="{5B91CADB-A123-15F9-54C7-AEBC7B91FD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74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49">
            <a:extLst>
              <a:ext uri="{FF2B5EF4-FFF2-40B4-BE49-F238E27FC236}">
                <a16:creationId xmlns:a16="http://schemas.microsoft.com/office/drawing/2014/main" id="{77B984DC-B630-CD3F-4C4A-A876F604AE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58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0">
            <a:extLst>
              <a:ext uri="{FF2B5EF4-FFF2-40B4-BE49-F238E27FC236}">
                <a16:creationId xmlns:a16="http://schemas.microsoft.com/office/drawing/2014/main" id="{FE1FA2DE-6516-228A-4979-1128CF46B1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04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1">
            <a:extLst>
              <a:ext uri="{FF2B5EF4-FFF2-40B4-BE49-F238E27FC236}">
                <a16:creationId xmlns:a16="http://schemas.microsoft.com/office/drawing/2014/main" id="{3AB1F153-A79A-6A3D-B756-F1619A4068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508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2">
            <a:extLst>
              <a:ext uri="{FF2B5EF4-FFF2-40B4-BE49-F238E27FC236}">
                <a16:creationId xmlns:a16="http://schemas.microsoft.com/office/drawing/2014/main" id="{A34E68EB-BA7A-BA33-520C-11908F9CB5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049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3">
            <a:extLst>
              <a:ext uri="{FF2B5EF4-FFF2-40B4-BE49-F238E27FC236}">
                <a16:creationId xmlns:a16="http://schemas.microsoft.com/office/drawing/2014/main" id="{998B1423-8C86-1717-AA32-D17FA843B5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450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4">
            <a:extLst>
              <a:ext uri="{FF2B5EF4-FFF2-40B4-BE49-F238E27FC236}">
                <a16:creationId xmlns:a16="http://schemas.microsoft.com/office/drawing/2014/main" id="{4D0022C6-9DF5-F693-C656-23EA749B18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431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5 (2)">
            <a:extLst>
              <a:ext uri="{FF2B5EF4-FFF2-40B4-BE49-F238E27FC236}">
                <a16:creationId xmlns:a16="http://schemas.microsoft.com/office/drawing/2014/main" id="{014D2237-41E2-6555-F3E0-C7152BD552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113" y="0"/>
            <a:ext cx="5818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469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5">
            <a:extLst>
              <a:ext uri="{FF2B5EF4-FFF2-40B4-BE49-F238E27FC236}">
                <a16:creationId xmlns:a16="http://schemas.microsoft.com/office/drawing/2014/main" id="{749C4243-D90B-9973-8FD2-CD0262C655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278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6">
            <a:extLst>
              <a:ext uri="{FF2B5EF4-FFF2-40B4-BE49-F238E27FC236}">
                <a16:creationId xmlns:a16="http://schemas.microsoft.com/office/drawing/2014/main" id="{91BCA526-DF3F-E014-2940-900D470C75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107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7">
            <a:extLst>
              <a:ext uri="{FF2B5EF4-FFF2-40B4-BE49-F238E27FC236}">
                <a16:creationId xmlns:a16="http://schemas.microsoft.com/office/drawing/2014/main" id="{83B2F9E8-D0E1-2983-A074-18547129A1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9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5">
            <a:extLst>
              <a:ext uri="{FF2B5EF4-FFF2-40B4-BE49-F238E27FC236}">
                <a16:creationId xmlns:a16="http://schemas.microsoft.com/office/drawing/2014/main" id="{9D6D2467-1348-6D75-D1C8-5D41CB5615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224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8">
            <a:extLst>
              <a:ext uri="{FF2B5EF4-FFF2-40B4-BE49-F238E27FC236}">
                <a16:creationId xmlns:a16="http://schemas.microsoft.com/office/drawing/2014/main" id="{D17F979C-E2A4-5252-3FBE-52158F3E3D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901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59">
            <a:extLst>
              <a:ext uri="{FF2B5EF4-FFF2-40B4-BE49-F238E27FC236}">
                <a16:creationId xmlns:a16="http://schemas.microsoft.com/office/drawing/2014/main" id="{9DD2818E-02A8-7C64-ACD0-E5EA15AC1D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563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0">
            <a:extLst>
              <a:ext uri="{FF2B5EF4-FFF2-40B4-BE49-F238E27FC236}">
                <a16:creationId xmlns:a16="http://schemas.microsoft.com/office/drawing/2014/main" id="{7CBE89EF-FBBF-F20D-2793-C0E3394959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940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1">
            <a:extLst>
              <a:ext uri="{FF2B5EF4-FFF2-40B4-BE49-F238E27FC236}">
                <a16:creationId xmlns:a16="http://schemas.microsoft.com/office/drawing/2014/main" id="{37C4AFD7-5251-D58A-2643-B934BD87C7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201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2">
            <a:extLst>
              <a:ext uri="{FF2B5EF4-FFF2-40B4-BE49-F238E27FC236}">
                <a16:creationId xmlns:a16="http://schemas.microsoft.com/office/drawing/2014/main" id="{0125396F-5D76-0F63-7A86-5EACF16C0F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31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3">
            <a:extLst>
              <a:ext uri="{FF2B5EF4-FFF2-40B4-BE49-F238E27FC236}">
                <a16:creationId xmlns:a16="http://schemas.microsoft.com/office/drawing/2014/main" id="{49F0EACF-2660-30FA-A239-1159CC155D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759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4">
            <a:extLst>
              <a:ext uri="{FF2B5EF4-FFF2-40B4-BE49-F238E27FC236}">
                <a16:creationId xmlns:a16="http://schemas.microsoft.com/office/drawing/2014/main" id="{41C7189D-89A5-D120-69FA-F0300F79C1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813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5">
            <a:extLst>
              <a:ext uri="{FF2B5EF4-FFF2-40B4-BE49-F238E27FC236}">
                <a16:creationId xmlns:a16="http://schemas.microsoft.com/office/drawing/2014/main" id="{77CFA349-9616-264B-068D-0B3BEFBA6A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573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6">
            <a:extLst>
              <a:ext uri="{FF2B5EF4-FFF2-40B4-BE49-F238E27FC236}">
                <a16:creationId xmlns:a16="http://schemas.microsoft.com/office/drawing/2014/main" id="{5DF95E34-C99E-7DA0-A89E-097FFE3FBB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997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7">
            <a:extLst>
              <a:ext uri="{FF2B5EF4-FFF2-40B4-BE49-F238E27FC236}">
                <a16:creationId xmlns:a16="http://schemas.microsoft.com/office/drawing/2014/main" id="{603250A3-FD56-7D35-038F-9FC9461407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21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96 (2)">
            <a:extLst>
              <a:ext uri="{FF2B5EF4-FFF2-40B4-BE49-F238E27FC236}">
                <a16:creationId xmlns:a16="http://schemas.microsoft.com/office/drawing/2014/main" id="{00EC271E-F4CC-9CC0-7CBF-27274F6AD2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0"/>
            <a:ext cx="723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538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8">
            <a:extLst>
              <a:ext uri="{FF2B5EF4-FFF2-40B4-BE49-F238E27FC236}">
                <a16:creationId xmlns:a16="http://schemas.microsoft.com/office/drawing/2014/main" id="{8FF28D01-D661-4FE8-2808-F28DE3F211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98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69">
            <a:extLst>
              <a:ext uri="{FF2B5EF4-FFF2-40B4-BE49-F238E27FC236}">
                <a16:creationId xmlns:a16="http://schemas.microsoft.com/office/drawing/2014/main" id="{CEB82E37-B4D1-8BAE-51ED-DB1AC3C40B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0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0 (2)">
            <a:extLst>
              <a:ext uri="{FF2B5EF4-FFF2-40B4-BE49-F238E27FC236}">
                <a16:creationId xmlns:a16="http://schemas.microsoft.com/office/drawing/2014/main" id="{3DD78ECC-6CF2-6184-C086-326A391A1B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213" y="0"/>
            <a:ext cx="5997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314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0">
            <a:extLst>
              <a:ext uri="{FF2B5EF4-FFF2-40B4-BE49-F238E27FC236}">
                <a16:creationId xmlns:a16="http://schemas.microsoft.com/office/drawing/2014/main" id="{C49E0AEB-8018-800C-D5F4-B16EAE45C9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89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1">
            <a:extLst>
              <a:ext uri="{FF2B5EF4-FFF2-40B4-BE49-F238E27FC236}">
                <a16:creationId xmlns:a16="http://schemas.microsoft.com/office/drawing/2014/main" id="{914ACB18-177F-7EED-CFFA-DAEFB1F2B8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42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2">
            <a:extLst>
              <a:ext uri="{FF2B5EF4-FFF2-40B4-BE49-F238E27FC236}">
                <a16:creationId xmlns:a16="http://schemas.microsoft.com/office/drawing/2014/main" id="{8E920B37-DA39-A332-5CF3-65E59416AE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213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3 (2)">
            <a:extLst>
              <a:ext uri="{FF2B5EF4-FFF2-40B4-BE49-F238E27FC236}">
                <a16:creationId xmlns:a16="http://schemas.microsoft.com/office/drawing/2014/main" id="{A71E42A3-F278-7480-D141-411F3B05D2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200" y="0"/>
            <a:ext cx="7974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29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3">
            <a:extLst>
              <a:ext uri="{FF2B5EF4-FFF2-40B4-BE49-F238E27FC236}">
                <a16:creationId xmlns:a16="http://schemas.microsoft.com/office/drawing/2014/main" id="{9100E5DF-2A03-B370-149E-9026C21965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923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4">
            <a:extLst>
              <a:ext uri="{FF2B5EF4-FFF2-40B4-BE49-F238E27FC236}">
                <a16:creationId xmlns:a16="http://schemas.microsoft.com/office/drawing/2014/main" id="{3969F287-6B46-9844-D2BC-6568A3529A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999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75">
            <a:extLst>
              <a:ext uri="{FF2B5EF4-FFF2-40B4-BE49-F238E27FC236}">
                <a16:creationId xmlns:a16="http://schemas.microsoft.com/office/drawing/2014/main" id="{63F5D174-3A6D-994C-6AA7-832B8B5BB9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98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</Words>
  <Application>Microsoft Office PowerPoint</Application>
  <PresentationFormat>Widescreen</PresentationFormat>
  <Paragraphs>2</Paragraphs>
  <Slides>177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177</vt:i4>
      </vt:variant>
    </vt:vector>
  </HeadingPairs>
  <TitlesOfParts>
    <vt:vector size="181" baseType="lpstr">
      <vt:lpstr>Aptos</vt:lpstr>
      <vt:lpstr>Aptos Display</vt:lpstr>
      <vt:lpstr>Arial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Brittney Boehmer</dc:creator>
  <cp:lastModifiedBy>Brittney Boehmer</cp:lastModifiedBy>
  <cp:revision>2</cp:revision>
  <dcterms:created xsi:type="dcterms:W3CDTF">2026-06-26T21:15:30Z</dcterms:created>
  <dcterms:modified xsi:type="dcterms:W3CDTF">2026-06-26T21:24:54Z</dcterms:modified>
</cp:coreProperties>
</file>