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presProps" Target="presProps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tableStyles" Target="tableStyle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01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5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54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6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1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5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1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98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7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5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67CB1-D659-4D1F-AB44-F5D739E61F8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06CB3A6-CCA8-4118-91AE-65D25CBB711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60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13">
            <a:extLst>
              <a:ext uri="{FF2B5EF4-FFF2-40B4-BE49-F238E27FC236}">
                <a16:creationId xmlns:a16="http://schemas.microsoft.com/office/drawing/2014/main" id="{616BFF49-C8F9-6779-2ADE-F8F37681D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30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63">
            <a:extLst>
              <a:ext uri="{FF2B5EF4-FFF2-40B4-BE49-F238E27FC236}">
                <a16:creationId xmlns:a16="http://schemas.microsoft.com/office/drawing/2014/main" id="{F758322A-83A9-5FA5-00CC-C709243E4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500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8">
            <a:extLst>
              <a:ext uri="{FF2B5EF4-FFF2-40B4-BE49-F238E27FC236}">
                <a16:creationId xmlns:a16="http://schemas.microsoft.com/office/drawing/2014/main" id="{A8A972D0-AE93-A84F-19F1-F1E06F9930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869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0">
            <a:extLst>
              <a:ext uri="{FF2B5EF4-FFF2-40B4-BE49-F238E27FC236}">
                <a16:creationId xmlns:a16="http://schemas.microsoft.com/office/drawing/2014/main" id="{A3D607F1-5893-1D97-06AA-D9D4B40E9F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472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1">
            <a:extLst>
              <a:ext uri="{FF2B5EF4-FFF2-40B4-BE49-F238E27FC236}">
                <a16:creationId xmlns:a16="http://schemas.microsoft.com/office/drawing/2014/main" id="{9E09D411-4F67-F417-20F2-1CB986940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75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3">
            <a:extLst>
              <a:ext uri="{FF2B5EF4-FFF2-40B4-BE49-F238E27FC236}">
                <a16:creationId xmlns:a16="http://schemas.microsoft.com/office/drawing/2014/main" id="{5820DFA6-A668-7387-586C-2BBFC63F9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195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5">
            <a:extLst>
              <a:ext uri="{FF2B5EF4-FFF2-40B4-BE49-F238E27FC236}">
                <a16:creationId xmlns:a16="http://schemas.microsoft.com/office/drawing/2014/main" id="{3630B73C-D88B-468D-2FA1-257459296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43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7">
            <a:extLst>
              <a:ext uri="{FF2B5EF4-FFF2-40B4-BE49-F238E27FC236}">
                <a16:creationId xmlns:a16="http://schemas.microsoft.com/office/drawing/2014/main" id="{921E8574-5268-B930-DFBB-A689CF3C0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73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0">
            <a:extLst>
              <a:ext uri="{FF2B5EF4-FFF2-40B4-BE49-F238E27FC236}">
                <a16:creationId xmlns:a16="http://schemas.microsoft.com/office/drawing/2014/main" id="{5AD46678-ACFD-25EB-F26D-0EEFF196B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080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1">
            <a:extLst>
              <a:ext uri="{FF2B5EF4-FFF2-40B4-BE49-F238E27FC236}">
                <a16:creationId xmlns:a16="http://schemas.microsoft.com/office/drawing/2014/main" id="{2A4846FA-769D-0DA8-DFE7-8A44632DC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17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4">
            <a:extLst>
              <a:ext uri="{FF2B5EF4-FFF2-40B4-BE49-F238E27FC236}">
                <a16:creationId xmlns:a16="http://schemas.microsoft.com/office/drawing/2014/main" id="{35D6A1E6-2962-6E91-FD6A-6301FD658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0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5">
            <a:extLst>
              <a:ext uri="{FF2B5EF4-FFF2-40B4-BE49-F238E27FC236}">
                <a16:creationId xmlns:a16="http://schemas.microsoft.com/office/drawing/2014/main" id="{1F9476EB-5B6B-B162-C98C-4FE7225AE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8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67">
            <a:extLst>
              <a:ext uri="{FF2B5EF4-FFF2-40B4-BE49-F238E27FC236}">
                <a16:creationId xmlns:a16="http://schemas.microsoft.com/office/drawing/2014/main" id="{EEC2BBE3-E30F-544B-D380-E5B81E244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425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7">
            <a:extLst>
              <a:ext uri="{FF2B5EF4-FFF2-40B4-BE49-F238E27FC236}">
                <a16:creationId xmlns:a16="http://schemas.microsoft.com/office/drawing/2014/main" id="{8C691576-D25C-500D-7339-D48FD5399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7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0">
            <a:extLst>
              <a:ext uri="{FF2B5EF4-FFF2-40B4-BE49-F238E27FC236}">
                <a16:creationId xmlns:a16="http://schemas.microsoft.com/office/drawing/2014/main" id="{CA2B753B-86A5-33D8-E85D-8DFD1F3C0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20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3">
            <a:extLst>
              <a:ext uri="{FF2B5EF4-FFF2-40B4-BE49-F238E27FC236}">
                <a16:creationId xmlns:a16="http://schemas.microsoft.com/office/drawing/2014/main" id="{E4DDBD51-20C9-BEC4-26A5-C32A186CF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088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4">
            <a:extLst>
              <a:ext uri="{FF2B5EF4-FFF2-40B4-BE49-F238E27FC236}">
                <a16:creationId xmlns:a16="http://schemas.microsoft.com/office/drawing/2014/main" id="{4E4E5EF9-673D-E1DE-8394-E448BD2BD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35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6">
            <a:extLst>
              <a:ext uri="{FF2B5EF4-FFF2-40B4-BE49-F238E27FC236}">
                <a16:creationId xmlns:a16="http://schemas.microsoft.com/office/drawing/2014/main" id="{7B2339A9-1223-F28C-FB3F-E8B759027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219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8">
            <a:extLst>
              <a:ext uri="{FF2B5EF4-FFF2-40B4-BE49-F238E27FC236}">
                <a16:creationId xmlns:a16="http://schemas.microsoft.com/office/drawing/2014/main" id="{8C3336D1-BDD0-491A-AA44-9A5AC12CD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45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0">
            <a:extLst>
              <a:ext uri="{FF2B5EF4-FFF2-40B4-BE49-F238E27FC236}">
                <a16:creationId xmlns:a16="http://schemas.microsoft.com/office/drawing/2014/main" id="{850C27F7-7EAA-009E-BEC1-7FA6DCDAF2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61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3">
            <a:extLst>
              <a:ext uri="{FF2B5EF4-FFF2-40B4-BE49-F238E27FC236}">
                <a16:creationId xmlns:a16="http://schemas.microsoft.com/office/drawing/2014/main" id="{6F0F7A84-9D53-25A2-7F1A-B81F9ED3BF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21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5">
            <a:extLst>
              <a:ext uri="{FF2B5EF4-FFF2-40B4-BE49-F238E27FC236}">
                <a16:creationId xmlns:a16="http://schemas.microsoft.com/office/drawing/2014/main" id="{49FF58A4-13F9-931B-8581-65F847267C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51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7">
            <a:extLst>
              <a:ext uri="{FF2B5EF4-FFF2-40B4-BE49-F238E27FC236}">
                <a16:creationId xmlns:a16="http://schemas.microsoft.com/office/drawing/2014/main" id="{189811F9-27AF-C3AE-7ED1-1EF95049D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69">
            <a:extLst>
              <a:ext uri="{FF2B5EF4-FFF2-40B4-BE49-F238E27FC236}">
                <a16:creationId xmlns:a16="http://schemas.microsoft.com/office/drawing/2014/main" id="{F0AFF879-3155-239A-95F4-E6907E8890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112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9">
            <a:extLst>
              <a:ext uri="{FF2B5EF4-FFF2-40B4-BE49-F238E27FC236}">
                <a16:creationId xmlns:a16="http://schemas.microsoft.com/office/drawing/2014/main" id="{34AA2D9C-64BE-45A6-C455-1E723D206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8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1">
            <a:extLst>
              <a:ext uri="{FF2B5EF4-FFF2-40B4-BE49-F238E27FC236}">
                <a16:creationId xmlns:a16="http://schemas.microsoft.com/office/drawing/2014/main" id="{97737AC1-D57B-3315-AAF2-3CF56915C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60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2">
            <a:extLst>
              <a:ext uri="{FF2B5EF4-FFF2-40B4-BE49-F238E27FC236}">
                <a16:creationId xmlns:a16="http://schemas.microsoft.com/office/drawing/2014/main" id="{BFF9000E-6EEC-271C-79CD-6D3BF2B516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833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5">
            <a:extLst>
              <a:ext uri="{FF2B5EF4-FFF2-40B4-BE49-F238E27FC236}">
                <a16:creationId xmlns:a16="http://schemas.microsoft.com/office/drawing/2014/main" id="{9923137E-8AB6-0E4D-4C31-592624ED9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88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7">
            <a:extLst>
              <a:ext uri="{FF2B5EF4-FFF2-40B4-BE49-F238E27FC236}">
                <a16:creationId xmlns:a16="http://schemas.microsoft.com/office/drawing/2014/main" id="{A4AC546E-6B2E-1E10-12E9-D803E27E0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763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0">
            <a:extLst>
              <a:ext uri="{FF2B5EF4-FFF2-40B4-BE49-F238E27FC236}">
                <a16:creationId xmlns:a16="http://schemas.microsoft.com/office/drawing/2014/main" id="{094D8D1A-8AE1-A173-234F-B8CBCA80A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393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1">
            <a:extLst>
              <a:ext uri="{FF2B5EF4-FFF2-40B4-BE49-F238E27FC236}">
                <a16:creationId xmlns:a16="http://schemas.microsoft.com/office/drawing/2014/main" id="{C77DC9FE-D8E1-58C1-A390-02393AA68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507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5">
            <a:extLst>
              <a:ext uri="{FF2B5EF4-FFF2-40B4-BE49-F238E27FC236}">
                <a16:creationId xmlns:a16="http://schemas.microsoft.com/office/drawing/2014/main" id="{D48B2679-83D3-981F-E673-9463BDD50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296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9">
            <a:extLst>
              <a:ext uri="{FF2B5EF4-FFF2-40B4-BE49-F238E27FC236}">
                <a16:creationId xmlns:a16="http://schemas.microsoft.com/office/drawing/2014/main" id="{0CCFA76F-1D9D-F867-2F4C-52CDAD9CE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126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31">
            <a:extLst>
              <a:ext uri="{FF2B5EF4-FFF2-40B4-BE49-F238E27FC236}">
                <a16:creationId xmlns:a16="http://schemas.microsoft.com/office/drawing/2014/main" id="{B403BE5D-7548-D369-CB55-5286A4B59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2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71">
            <a:extLst>
              <a:ext uri="{FF2B5EF4-FFF2-40B4-BE49-F238E27FC236}">
                <a16:creationId xmlns:a16="http://schemas.microsoft.com/office/drawing/2014/main" id="{E1689001-07DF-0AE8-3F02-6AB758DC2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46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33">
            <a:extLst>
              <a:ext uri="{FF2B5EF4-FFF2-40B4-BE49-F238E27FC236}">
                <a16:creationId xmlns:a16="http://schemas.microsoft.com/office/drawing/2014/main" id="{E415F26E-62F8-32EB-3DD0-29F9EB60B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067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36">
            <a:extLst>
              <a:ext uri="{FF2B5EF4-FFF2-40B4-BE49-F238E27FC236}">
                <a16:creationId xmlns:a16="http://schemas.microsoft.com/office/drawing/2014/main" id="{214EB12F-6FC7-FF65-D995-08E15EAEC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2539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38">
            <a:extLst>
              <a:ext uri="{FF2B5EF4-FFF2-40B4-BE49-F238E27FC236}">
                <a16:creationId xmlns:a16="http://schemas.microsoft.com/office/drawing/2014/main" id="{99648771-1CA6-32B5-7E46-0737E2658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091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0">
            <a:extLst>
              <a:ext uri="{FF2B5EF4-FFF2-40B4-BE49-F238E27FC236}">
                <a16:creationId xmlns:a16="http://schemas.microsoft.com/office/drawing/2014/main" id="{93C14A47-9653-81CB-9961-C02E2DA8C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256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2">
            <a:extLst>
              <a:ext uri="{FF2B5EF4-FFF2-40B4-BE49-F238E27FC236}">
                <a16:creationId xmlns:a16="http://schemas.microsoft.com/office/drawing/2014/main" id="{6C18493C-CBD3-0F44-EBED-FDEC87FBD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774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4">
            <a:extLst>
              <a:ext uri="{FF2B5EF4-FFF2-40B4-BE49-F238E27FC236}">
                <a16:creationId xmlns:a16="http://schemas.microsoft.com/office/drawing/2014/main" id="{955FF584-B577-55F7-9D26-E531A6B28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06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6">
            <a:extLst>
              <a:ext uri="{FF2B5EF4-FFF2-40B4-BE49-F238E27FC236}">
                <a16:creationId xmlns:a16="http://schemas.microsoft.com/office/drawing/2014/main" id="{DD82E251-5025-DBB1-2BC1-01B5FAB89C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51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9">
            <a:extLst>
              <a:ext uri="{FF2B5EF4-FFF2-40B4-BE49-F238E27FC236}">
                <a16:creationId xmlns:a16="http://schemas.microsoft.com/office/drawing/2014/main" id="{8B77F667-5CA7-BA76-CCF6-13D3C5450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0956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1">
            <a:extLst>
              <a:ext uri="{FF2B5EF4-FFF2-40B4-BE49-F238E27FC236}">
                <a16:creationId xmlns:a16="http://schemas.microsoft.com/office/drawing/2014/main" id="{9E69A501-159A-3691-B661-EB323EF47D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03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3">
            <a:extLst>
              <a:ext uri="{FF2B5EF4-FFF2-40B4-BE49-F238E27FC236}">
                <a16:creationId xmlns:a16="http://schemas.microsoft.com/office/drawing/2014/main" id="{C3C1627F-BCD6-DCB0-165B-972112526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1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73">
            <a:extLst>
              <a:ext uri="{FF2B5EF4-FFF2-40B4-BE49-F238E27FC236}">
                <a16:creationId xmlns:a16="http://schemas.microsoft.com/office/drawing/2014/main" id="{D98C687D-553F-F55E-71D2-5FA6A14D0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420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5">
            <a:extLst>
              <a:ext uri="{FF2B5EF4-FFF2-40B4-BE49-F238E27FC236}">
                <a16:creationId xmlns:a16="http://schemas.microsoft.com/office/drawing/2014/main" id="{37DA8AD7-5155-E252-74F1-54AC5DBF8B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415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7">
            <a:extLst>
              <a:ext uri="{FF2B5EF4-FFF2-40B4-BE49-F238E27FC236}">
                <a16:creationId xmlns:a16="http://schemas.microsoft.com/office/drawing/2014/main" id="{B7C05A66-4EA0-B0AE-E583-715AA1D37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050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9">
            <a:extLst>
              <a:ext uri="{FF2B5EF4-FFF2-40B4-BE49-F238E27FC236}">
                <a16:creationId xmlns:a16="http://schemas.microsoft.com/office/drawing/2014/main" id="{6AC32219-3B30-EA7E-624A-E12F32F26B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07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62">
            <a:extLst>
              <a:ext uri="{FF2B5EF4-FFF2-40B4-BE49-F238E27FC236}">
                <a16:creationId xmlns:a16="http://schemas.microsoft.com/office/drawing/2014/main" id="{2324CE01-0D9A-F832-7EA5-554EC09FC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620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64">
            <a:extLst>
              <a:ext uri="{FF2B5EF4-FFF2-40B4-BE49-F238E27FC236}">
                <a16:creationId xmlns:a16="http://schemas.microsoft.com/office/drawing/2014/main" id="{DEFD3426-B002-C0D2-AC62-45439BC3BB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658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67">
            <a:extLst>
              <a:ext uri="{FF2B5EF4-FFF2-40B4-BE49-F238E27FC236}">
                <a16:creationId xmlns:a16="http://schemas.microsoft.com/office/drawing/2014/main" id="{F9D549D7-D0B0-66F4-F5BC-774E463FFA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091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68">
            <a:extLst>
              <a:ext uri="{FF2B5EF4-FFF2-40B4-BE49-F238E27FC236}">
                <a16:creationId xmlns:a16="http://schemas.microsoft.com/office/drawing/2014/main" id="{F5838E42-AC07-CAA7-CE08-6ABBFB47E3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529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70">
            <a:extLst>
              <a:ext uri="{FF2B5EF4-FFF2-40B4-BE49-F238E27FC236}">
                <a16:creationId xmlns:a16="http://schemas.microsoft.com/office/drawing/2014/main" id="{186C1A1D-6E18-44F4-B8DA-08F4F950B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004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72">
            <a:extLst>
              <a:ext uri="{FF2B5EF4-FFF2-40B4-BE49-F238E27FC236}">
                <a16:creationId xmlns:a16="http://schemas.microsoft.com/office/drawing/2014/main" id="{6758AC6B-67D0-210A-21EF-6B88C83CCD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909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74">
            <a:extLst>
              <a:ext uri="{FF2B5EF4-FFF2-40B4-BE49-F238E27FC236}">
                <a16:creationId xmlns:a16="http://schemas.microsoft.com/office/drawing/2014/main" id="{238F588E-B549-B19E-5E28-DCC24B58A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75">
            <a:extLst>
              <a:ext uri="{FF2B5EF4-FFF2-40B4-BE49-F238E27FC236}">
                <a16:creationId xmlns:a16="http://schemas.microsoft.com/office/drawing/2014/main" id="{F997CAC6-80D0-C78D-1F39-C9142D2A6C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8968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76">
            <a:extLst>
              <a:ext uri="{FF2B5EF4-FFF2-40B4-BE49-F238E27FC236}">
                <a16:creationId xmlns:a16="http://schemas.microsoft.com/office/drawing/2014/main" id="{EB87BEA8-3C18-368D-F171-A43822B8B4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482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78">
            <a:extLst>
              <a:ext uri="{FF2B5EF4-FFF2-40B4-BE49-F238E27FC236}">
                <a16:creationId xmlns:a16="http://schemas.microsoft.com/office/drawing/2014/main" id="{D0A51720-075F-4896-28C4-17FF7DD76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4724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81">
            <a:extLst>
              <a:ext uri="{FF2B5EF4-FFF2-40B4-BE49-F238E27FC236}">
                <a16:creationId xmlns:a16="http://schemas.microsoft.com/office/drawing/2014/main" id="{83A1B224-F391-9CA3-F64B-5E43FE1B1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2506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82">
            <a:extLst>
              <a:ext uri="{FF2B5EF4-FFF2-40B4-BE49-F238E27FC236}">
                <a16:creationId xmlns:a16="http://schemas.microsoft.com/office/drawing/2014/main" id="{7335E448-EF1A-252A-F392-4E5EDD16CC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390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85">
            <a:extLst>
              <a:ext uri="{FF2B5EF4-FFF2-40B4-BE49-F238E27FC236}">
                <a16:creationId xmlns:a16="http://schemas.microsoft.com/office/drawing/2014/main" id="{5208FDBA-77D9-6F73-F78B-E9891856A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699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88">
            <a:extLst>
              <a:ext uri="{FF2B5EF4-FFF2-40B4-BE49-F238E27FC236}">
                <a16:creationId xmlns:a16="http://schemas.microsoft.com/office/drawing/2014/main" id="{0B4B1B77-C511-6C46-D8D0-F6B8DBC41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591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0">
            <a:extLst>
              <a:ext uri="{FF2B5EF4-FFF2-40B4-BE49-F238E27FC236}">
                <a16:creationId xmlns:a16="http://schemas.microsoft.com/office/drawing/2014/main" id="{3097CBD0-A037-9C96-136A-0C847E353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871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2">
            <a:extLst>
              <a:ext uri="{FF2B5EF4-FFF2-40B4-BE49-F238E27FC236}">
                <a16:creationId xmlns:a16="http://schemas.microsoft.com/office/drawing/2014/main" id="{B3DE627F-AA05-1DEC-E5FD-1A417D8EE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7094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5">
            <a:extLst>
              <a:ext uri="{FF2B5EF4-FFF2-40B4-BE49-F238E27FC236}">
                <a16:creationId xmlns:a16="http://schemas.microsoft.com/office/drawing/2014/main" id="{1D6BA28D-FD83-AE14-9603-E0ABB718FF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6393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6">
            <a:extLst>
              <a:ext uri="{FF2B5EF4-FFF2-40B4-BE49-F238E27FC236}">
                <a16:creationId xmlns:a16="http://schemas.microsoft.com/office/drawing/2014/main" id="{FDC3EE7A-B88D-E3CA-3A50-DCB74AC0F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2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78">
            <a:extLst>
              <a:ext uri="{FF2B5EF4-FFF2-40B4-BE49-F238E27FC236}">
                <a16:creationId xmlns:a16="http://schemas.microsoft.com/office/drawing/2014/main" id="{821437F5-E3F0-0AF8-708F-81D3C595D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6271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8">
            <a:extLst>
              <a:ext uri="{FF2B5EF4-FFF2-40B4-BE49-F238E27FC236}">
                <a16:creationId xmlns:a16="http://schemas.microsoft.com/office/drawing/2014/main" id="{31374A18-B8A7-424F-319D-B226B1A38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69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0">
            <a:extLst>
              <a:ext uri="{FF2B5EF4-FFF2-40B4-BE49-F238E27FC236}">
                <a16:creationId xmlns:a16="http://schemas.microsoft.com/office/drawing/2014/main" id="{3367FBC8-74CF-3545-EE20-61B33DD5C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803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3">
            <a:extLst>
              <a:ext uri="{FF2B5EF4-FFF2-40B4-BE49-F238E27FC236}">
                <a16:creationId xmlns:a16="http://schemas.microsoft.com/office/drawing/2014/main" id="{39664858-A581-1AE7-C5F7-3C043CE57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384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4">
            <a:extLst>
              <a:ext uri="{FF2B5EF4-FFF2-40B4-BE49-F238E27FC236}">
                <a16:creationId xmlns:a16="http://schemas.microsoft.com/office/drawing/2014/main" id="{6364451A-E6E0-938E-6D29-D02D7BFCE5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0487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06">
            <a:extLst>
              <a:ext uri="{FF2B5EF4-FFF2-40B4-BE49-F238E27FC236}">
                <a16:creationId xmlns:a16="http://schemas.microsoft.com/office/drawing/2014/main" id="{FB0A937D-33F7-9350-4964-33602EB5D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030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0">
            <a:extLst>
              <a:ext uri="{FF2B5EF4-FFF2-40B4-BE49-F238E27FC236}">
                <a16:creationId xmlns:a16="http://schemas.microsoft.com/office/drawing/2014/main" id="{BD38F1C1-D26A-0B24-DC1D-FFD17A0795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536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2">
            <a:extLst>
              <a:ext uri="{FF2B5EF4-FFF2-40B4-BE49-F238E27FC236}">
                <a16:creationId xmlns:a16="http://schemas.microsoft.com/office/drawing/2014/main" id="{603EF4A2-188B-31B1-C15F-4CDDCA4CC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3195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4">
            <a:extLst>
              <a:ext uri="{FF2B5EF4-FFF2-40B4-BE49-F238E27FC236}">
                <a16:creationId xmlns:a16="http://schemas.microsoft.com/office/drawing/2014/main" id="{D8B08D47-0098-35C5-262D-B63B51B586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983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7">
            <a:extLst>
              <a:ext uri="{FF2B5EF4-FFF2-40B4-BE49-F238E27FC236}">
                <a16:creationId xmlns:a16="http://schemas.microsoft.com/office/drawing/2014/main" id="{749AB422-CE76-8EFD-03A4-FCA28E2656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10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19">
            <a:extLst>
              <a:ext uri="{FF2B5EF4-FFF2-40B4-BE49-F238E27FC236}">
                <a16:creationId xmlns:a16="http://schemas.microsoft.com/office/drawing/2014/main" id="{F5A565D7-F8C6-3D60-1787-1A5034099E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9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81">
            <a:extLst>
              <a:ext uri="{FF2B5EF4-FFF2-40B4-BE49-F238E27FC236}">
                <a16:creationId xmlns:a16="http://schemas.microsoft.com/office/drawing/2014/main" id="{E0833605-1CC1-D949-2500-5A54613D6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4148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20">
            <a:extLst>
              <a:ext uri="{FF2B5EF4-FFF2-40B4-BE49-F238E27FC236}">
                <a16:creationId xmlns:a16="http://schemas.microsoft.com/office/drawing/2014/main" id="{033EB29C-2C8E-4CCA-1F75-2AC1A9923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9159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22">
            <a:extLst>
              <a:ext uri="{FF2B5EF4-FFF2-40B4-BE49-F238E27FC236}">
                <a16:creationId xmlns:a16="http://schemas.microsoft.com/office/drawing/2014/main" id="{C806B2A1-E5FC-DD5D-02F9-DFF1AB9AF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229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29">
            <a:extLst>
              <a:ext uri="{FF2B5EF4-FFF2-40B4-BE49-F238E27FC236}">
                <a16:creationId xmlns:a16="http://schemas.microsoft.com/office/drawing/2014/main" id="{115B0D76-4F0C-2253-A383-36267D949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9948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1">
            <a:extLst>
              <a:ext uri="{FF2B5EF4-FFF2-40B4-BE49-F238E27FC236}">
                <a16:creationId xmlns:a16="http://schemas.microsoft.com/office/drawing/2014/main" id="{1DC50D00-DEC1-E396-C9DC-1934DEDCA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237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4">
            <a:extLst>
              <a:ext uri="{FF2B5EF4-FFF2-40B4-BE49-F238E27FC236}">
                <a16:creationId xmlns:a16="http://schemas.microsoft.com/office/drawing/2014/main" id="{C1B3D52D-E800-1DED-7756-D1177EBA2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4624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5">
            <a:extLst>
              <a:ext uri="{FF2B5EF4-FFF2-40B4-BE49-F238E27FC236}">
                <a16:creationId xmlns:a16="http://schemas.microsoft.com/office/drawing/2014/main" id="{DF804178-A841-DCB4-B2DE-1F80F4402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4497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7">
            <a:extLst>
              <a:ext uri="{FF2B5EF4-FFF2-40B4-BE49-F238E27FC236}">
                <a16:creationId xmlns:a16="http://schemas.microsoft.com/office/drawing/2014/main" id="{FE284CF6-9FF6-B53E-B75A-9DAE1FCC3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7272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9">
            <a:extLst>
              <a:ext uri="{FF2B5EF4-FFF2-40B4-BE49-F238E27FC236}">
                <a16:creationId xmlns:a16="http://schemas.microsoft.com/office/drawing/2014/main" id="{0182E0C9-2C7A-875D-3500-BC0FF9BB80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586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41">
            <a:extLst>
              <a:ext uri="{FF2B5EF4-FFF2-40B4-BE49-F238E27FC236}">
                <a16:creationId xmlns:a16="http://schemas.microsoft.com/office/drawing/2014/main" id="{B2BBF4FA-0B3B-6C8D-30FF-EB40252660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159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43">
            <a:extLst>
              <a:ext uri="{FF2B5EF4-FFF2-40B4-BE49-F238E27FC236}">
                <a16:creationId xmlns:a16="http://schemas.microsoft.com/office/drawing/2014/main" id="{7729E2A1-840E-5E5A-708F-651E1A843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83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82">
            <a:extLst>
              <a:ext uri="{FF2B5EF4-FFF2-40B4-BE49-F238E27FC236}">
                <a16:creationId xmlns:a16="http://schemas.microsoft.com/office/drawing/2014/main" id="{FC32019B-E941-3503-60FF-C6C39308A1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1243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45">
            <a:extLst>
              <a:ext uri="{FF2B5EF4-FFF2-40B4-BE49-F238E27FC236}">
                <a16:creationId xmlns:a16="http://schemas.microsoft.com/office/drawing/2014/main" id="{42679A72-16EC-9516-065E-44DE3687A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2789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0">
            <a:extLst>
              <a:ext uri="{FF2B5EF4-FFF2-40B4-BE49-F238E27FC236}">
                <a16:creationId xmlns:a16="http://schemas.microsoft.com/office/drawing/2014/main" id="{5ED576EF-0704-BACD-1C83-883C01E59F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323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1">
            <a:extLst>
              <a:ext uri="{FF2B5EF4-FFF2-40B4-BE49-F238E27FC236}">
                <a16:creationId xmlns:a16="http://schemas.microsoft.com/office/drawing/2014/main" id="{81A4EAC4-9E73-4537-686C-54B6DA968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02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3">
            <a:extLst>
              <a:ext uri="{FF2B5EF4-FFF2-40B4-BE49-F238E27FC236}">
                <a16:creationId xmlns:a16="http://schemas.microsoft.com/office/drawing/2014/main" id="{405972B1-F97B-06DE-E4BC-736A5886F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9276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5">
            <a:extLst>
              <a:ext uri="{FF2B5EF4-FFF2-40B4-BE49-F238E27FC236}">
                <a16:creationId xmlns:a16="http://schemas.microsoft.com/office/drawing/2014/main" id="{A2874FC8-9A4B-A7E6-DFBB-134F5D260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4759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7">
            <a:extLst>
              <a:ext uri="{FF2B5EF4-FFF2-40B4-BE49-F238E27FC236}">
                <a16:creationId xmlns:a16="http://schemas.microsoft.com/office/drawing/2014/main" id="{DBDAE6BC-F75D-9E77-3070-AA2A2A25F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569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59">
            <a:extLst>
              <a:ext uri="{FF2B5EF4-FFF2-40B4-BE49-F238E27FC236}">
                <a16:creationId xmlns:a16="http://schemas.microsoft.com/office/drawing/2014/main" id="{6C3D626E-B375-6D7B-7BE6-CF2E8EC3C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8507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62">
            <a:extLst>
              <a:ext uri="{FF2B5EF4-FFF2-40B4-BE49-F238E27FC236}">
                <a16:creationId xmlns:a16="http://schemas.microsoft.com/office/drawing/2014/main" id="{9560A33E-DD95-6CA3-0B6F-F0388F9F4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318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64">
            <a:extLst>
              <a:ext uri="{FF2B5EF4-FFF2-40B4-BE49-F238E27FC236}">
                <a16:creationId xmlns:a16="http://schemas.microsoft.com/office/drawing/2014/main" id="{2BA92974-D109-3846-2606-AB99EC4C8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0593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66">
            <a:extLst>
              <a:ext uri="{FF2B5EF4-FFF2-40B4-BE49-F238E27FC236}">
                <a16:creationId xmlns:a16="http://schemas.microsoft.com/office/drawing/2014/main" id="{123C3318-2A8D-871E-D7CF-20CDFAE135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6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84">
            <a:extLst>
              <a:ext uri="{FF2B5EF4-FFF2-40B4-BE49-F238E27FC236}">
                <a16:creationId xmlns:a16="http://schemas.microsoft.com/office/drawing/2014/main" id="{A8FACEE5-32DA-73C5-371B-B007B8C2D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6270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68">
            <a:extLst>
              <a:ext uri="{FF2B5EF4-FFF2-40B4-BE49-F238E27FC236}">
                <a16:creationId xmlns:a16="http://schemas.microsoft.com/office/drawing/2014/main" id="{FCDE39B8-3102-B1C3-2A91-527CB0AA90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9070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70">
            <a:extLst>
              <a:ext uri="{FF2B5EF4-FFF2-40B4-BE49-F238E27FC236}">
                <a16:creationId xmlns:a16="http://schemas.microsoft.com/office/drawing/2014/main" id="{1A62D831-C9DC-DAF0-A440-F0F7616C40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2561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71">
            <a:extLst>
              <a:ext uri="{FF2B5EF4-FFF2-40B4-BE49-F238E27FC236}">
                <a16:creationId xmlns:a16="http://schemas.microsoft.com/office/drawing/2014/main" id="{8879EC6D-79ED-FCF6-0A3B-E1BA550B9E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5115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74">
            <a:extLst>
              <a:ext uri="{FF2B5EF4-FFF2-40B4-BE49-F238E27FC236}">
                <a16:creationId xmlns:a16="http://schemas.microsoft.com/office/drawing/2014/main" id="{54FF7350-C597-1957-A062-56C50F6D8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289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77">
            <a:extLst>
              <a:ext uri="{FF2B5EF4-FFF2-40B4-BE49-F238E27FC236}">
                <a16:creationId xmlns:a16="http://schemas.microsoft.com/office/drawing/2014/main" id="{6D5A45BD-0A42-DBA1-1559-08B03FCEF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109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79">
            <a:extLst>
              <a:ext uri="{FF2B5EF4-FFF2-40B4-BE49-F238E27FC236}">
                <a16:creationId xmlns:a16="http://schemas.microsoft.com/office/drawing/2014/main" id="{285C24B1-8043-3592-DF82-CD5BB14B78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1119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81">
            <a:extLst>
              <a:ext uri="{FF2B5EF4-FFF2-40B4-BE49-F238E27FC236}">
                <a16:creationId xmlns:a16="http://schemas.microsoft.com/office/drawing/2014/main" id="{C0E35E96-C973-B2C4-0F4C-A1367A371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293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83">
            <a:extLst>
              <a:ext uri="{FF2B5EF4-FFF2-40B4-BE49-F238E27FC236}">
                <a16:creationId xmlns:a16="http://schemas.microsoft.com/office/drawing/2014/main" id="{DDA04BCA-6673-5472-4B15-5C7859E22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4988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85">
            <a:extLst>
              <a:ext uri="{FF2B5EF4-FFF2-40B4-BE49-F238E27FC236}">
                <a16:creationId xmlns:a16="http://schemas.microsoft.com/office/drawing/2014/main" id="{43A5DB80-2D8C-7935-1CEA-4B48BF3F38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4468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87">
            <a:extLst>
              <a:ext uri="{FF2B5EF4-FFF2-40B4-BE49-F238E27FC236}">
                <a16:creationId xmlns:a16="http://schemas.microsoft.com/office/drawing/2014/main" id="{B5611EC8-1DB9-15FB-E4E9-80EAD8706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9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21">
            <a:extLst>
              <a:ext uri="{FF2B5EF4-FFF2-40B4-BE49-F238E27FC236}">
                <a16:creationId xmlns:a16="http://schemas.microsoft.com/office/drawing/2014/main" id="{764E6B88-F903-062C-BA5B-C736FFA1A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7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88">
            <a:extLst>
              <a:ext uri="{FF2B5EF4-FFF2-40B4-BE49-F238E27FC236}">
                <a16:creationId xmlns:a16="http://schemas.microsoft.com/office/drawing/2014/main" id="{27D0097B-E65E-422C-DF59-DB2C79602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8215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89">
            <a:extLst>
              <a:ext uri="{FF2B5EF4-FFF2-40B4-BE49-F238E27FC236}">
                <a16:creationId xmlns:a16="http://schemas.microsoft.com/office/drawing/2014/main" id="{516905F5-C390-E4B1-F35C-016D11DF9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6664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2">
            <a:extLst>
              <a:ext uri="{FF2B5EF4-FFF2-40B4-BE49-F238E27FC236}">
                <a16:creationId xmlns:a16="http://schemas.microsoft.com/office/drawing/2014/main" id="{1849E1E9-5DE0-F74F-BD68-A56C24D42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21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7">
            <a:extLst>
              <a:ext uri="{FF2B5EF4-FFF2-40B4-BE49-F238E27FC236}">
                <a16:creationId xmlns:a16="http://schemas.microsoft.com/office/drawing/2014/main" id="{233E994A-CB07-FE17-B26C-70CF04E17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0602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1">
            <a:extLst>
              <a:ext uri="{FF2B5EF4-FFF2-40B4-BE49-F238E27FC236}">
                <a16:creationId xmlns:a16="http://schemas.microsoft.com/office/drawing/2014/main" id="{D807BC66-8EA6-8AAF-F6DB-31558D656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2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3">
            <a:extLst>
              <a:ext uri="{FF2B5EF4-FFF2-40B4-BE49-F238E27FC236}">
                <a16:creationId xmlns:a16="http://schemas.microsoft.com/office/drawing/2014/main" id="{66677038-D2A8-234B-B1BD-76E09F4CC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70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5">
            <a:extLst>
              <a:ext uri="{FF2B5EF4-FFF2-40B4-BE49-F238E27FC236}">
                <a16:creationId xmlns:a16="http://schemas.microsoft.com/office/drawing/2014/main" id="{1FF2C480-FF19-68FF-1955-0735EF434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3758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8">
            <a:extLst>
              <a:ext uri="{FF2B5EF4-FFF2-40B4-BE49-F238E27FC236}">
                <a16:creationId xmlns:a16="http://schemas.microsoft.com/office/drawing/2014/main" id="{52C6FC08-457D-177B-C323-C0EBF1607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401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10">
            <a:extLst>
              <a:ext uri="{FF2B5EF4-FFF2-40B4-BE49-F238E27FC236}">
                <a16:creationId xmlns:a16="http://schemas.microsoft.com/office/drawing/2014/main" id="{9FFDDF65-75A2-64F5-9330-137721365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4792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12">
            <a:extLst>
              <a:ext uri="{FF2B5EF4-FFF2-40B4-BE49-F238E27FC236}">
                <a16:creationId xmlns:a16="http://schemas.microsoft.com/office/drawing/2014/main" id="{C4B0DA98-76FD-2E20-2F79-FCFCEE119A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183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15">
            <a:extLst>
              <a:ext uri="{FF2B5EF4-FFF2-40B4-BE49-F238E27FC236}">
                <a16:creationId xmlns:a16="http://schemas.microsoft.com/office/drawing/2014/main" id="{4897FD23-4C4A-7443-8CA9-573DF8422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1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90">
            <a:extLst>
              <a:ext uri="{FF2B5EF4-FFF2-40B4-BE49-F238E27FC236}">
                <a16:creationId xmlns:a16="http://schemas.microsoft.com/office/drawing/2014/main" id="{FE110307-EDEB-3306-CC75-054DAF1AC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067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16">
            <a:extLst>
              <a:ext uri="{FF2B5EF4-FFF2-40B4-BE49-F238E27FC236}">
                <a16:creationId xmlns:a16="http://schemas.microsoft.com/office/drawing/2014/main" id="{1AEA65EB-14FC-356D-7983-F96CD3390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5868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19">
            <a:extLst>
              <a:ext uri="{FF2B5EF4-FFF2-40B4-BE49-F238E27FC236}">
                <a16:creationId xmlns:a16="http://schemas.microsoft.com/office/drawing/2014/main" id="{07A73F28-F882-098A-C929-190B6734C2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2052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21">
            <a:extLst>
              <a:ext uri="{FF2B5EF4-FFF2-40B4-BE49-F238E27FC236}">
                <a16:creationId xmlns:a16="http://schemas.microsoft.com/office/drawing/2014/main" id="{CDCB7A14-8FB6-27E9-216D-F0BCCF88B4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7008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24">
            <a:extLst>
              <a:ext uri="{FF2B5EF4-FFF2-40B4-BE49-F238E27FC236}">
                <a16:creationId xmlns:a16="http://schemas.microsoft.com/office/drawing/2014/main" id="{3E7886EA-461B-B396-1B7C-D43F4970EE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954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25">
            <a:extLst>
              <a:ext uri="{FF2B5EF4-FFF2-40B4-BE49-F238E27FC236}">
                <a16:creationId xmlns:a16="http://schemas.microsoft.com/office/drawing/2014/main" id="{785B9EC1-FC7F-38BD-3C98-24E6CEF9F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3780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28">
            <a:extLst>
              <a:ext uri="{FF2B5EF4-FFF2-40B4-BE49-F238E27FC236}">
                <a16:creationId xmlns:a16="http://schemas.microsoft.com/office/drawing/2014/main" id="{AEE55240-5DA7-F980-2494-2D87D80732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133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30">
            <a:extLst>
              <a:ext uri="{FF2B5EF4-FFF2-40B4-BE49-F238E27FC236}">
                <a16:creationId xmlns:a16="http://schemas.microsoft.com/office/drawing/2014/main" id="{23896E91-0D0D-4068-B33C-5A9179C08E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484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32">
            <a:extLst>
              <a:ext uri="{FF2B5EF4-FFF2-40B4-BE49-F238E27FC236}">
                <a16:creationId xmlns:a16="http://schemas.microsoft.com/office/drawing/2014/main" id="{CCF4FE4E-2BEA-314C-E0A4-B0973BC3CC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1212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34">
            <a:extLst>
              <a:ext uri="{FF2B5EF4-FFF2-40B4-BE49-F238E27FC236}">
                <a16:creationId xmlns:a16="http://schemas.microsoft.com/office/drawing/2014/main" id="{F039D06A-3A8A-298A-C7E0-3484EE66E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9381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36">
            <a:extLst>
              <a:ext uri="{FF2B5EF4-FFF2-40B4-BE49-F238E27FC236}">
                <a16:creationId xmlns:a16="http://schemas.microsoft.com/office/drawing/2014/main" id="{FA6C5F4C-CCFE-E6BC-E0EB-B0634E655C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8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94">
            <a:extLst>
              <a:ext uri="{FF2B5EF4-FFF2-40B4-BE49-F238E27FC236}">
                <a16:creationId xmlns:a16="http://schemas.microsoft.com/office/drawing/2014/main" id="{F460A57C-7636-28D7-C3AB-68166B2A2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9839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38">
            <a:extLst>
              <a:ext uri="{FF2B5EF4-FFF2-40B4-BE49-F238E27FC236}">
                <a16:creationId xmlns:a16="http://schemas.microsoft.com/office/drawing/2014/main" id="{1646F36B-2010-4358-3D63-F3CF42C220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958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40">
            <a:extLst>
              <a:ext uri="{FF2B5EF4-FFF2-40B4-BE49-F238E27FC236}">
                <a16:creationId xmlns:a16="http://schemas.microsoft.com/office/drawing/2014/main" id="{9B9FDE55-9828-05EA-79D4-BFBC2B900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569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43">
            <a:extLst>
              <a:ext uri="{FF2B5EF4-FFF2-40B4-BE49-F238E27FC236}">
                <a16:creationId xmlns:a16="http://schemas.microsoft.com/office/drawing/2014/main" id="{AE7F2C4A-C126-583B-5405-301063447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7359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44">
            <a:extLst>
              <a:ext uri="{FF2B5EF4-FFF2-40B4-BE49-F238E27FC236}">
                <a16:creationId xmlns:a16="http://schemas.microsoft.com/office/drawing/2014/main" id="{DE580BCE-B504-0EEC-91D8-4610E4E2A3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737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46">
            <a:extLst>
              <a:ext uri="{FF2B5EF4-FFF2-40B4-BE49-F238E27FC236}">
                <a16:creationId xmlns:a16="http://schemas.microsoft.com/office/drawing/2014/main" id="{628A4666-5386-CC9D-4A62-D5A9E6292D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5602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49">
            <a:extLst>
              <a:ext uri="{FF2B5EF4-FFF2-40B4-BE49-F238E27FC236}">
                <a16:creationId xmlns:a16="http://schemas.microsoft.com/office/drawing/2014/main" id="{A0C0AB4B-8B93-4EB5-7FCC-DFFA039C2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091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50">
            <a:extLst>
              <a:ext uri="{FF2B5EF4-FFF2-40B4-BE49-F238E27FC236}">
                <a16:creationId xmlns:a16="http://schemas.microsoft.com/office/drawing/2014/main" id="{5D95769D-C205-4235-90B9-4406E79C3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018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53">
            <a:extLst>
              <a:ext uri="{FF2B5EF4-FFF2-40B4-BE49-F238E27FC236}">
                <a16:creationId xmlns:a16="http://schemas.microsoft.com/office/drawing/2014/main" id="{1E219FAF-DE84-4F04-DFF7-98588C547A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043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55">
            <a:extLst>
              <a:ext uri="{FF2B5EF4-FFF2-40B4-BE49-F238E27FC236}">
                <a16:creationId xmlns:a16="http://schemas.microsoft.com/office/drawing/2014/main" id="{E23CDB15-E195-1435-C63C-B34010895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5495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57">
            <a:extLst>
              <a:ext uri="{FF2B5EF4-FFF2-40B4-BE49-F238E27FC236}">
                <a16:creationId xmlns:a16="http://schemas.microsoft.com/office/drawing/2014/main" id="{2C722E0D-E7BE-2CD0-2D94-9A7266FB4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3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97">
            <a:extLst>
              <a:ext uri="{FF2B5EF4-FFF2-40B4-BE49-F238E27FC236}">
                <a16:creationId xmlns:a16="http://schemas.microsoft.com/office/drawing/2014/main" id="{F1477A41-0453-3061-05FA-1723CE55C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7363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59">
            <a:extLst>
              <a:ext uri="{FF2B5EF4-FFF2-40B4-BE49-F238E27FC236}">
                <a16:creationId xmlns:a16="http://schemas.microsoft.com/office/drawing/2014/main" id="{EF7A9448-0C8C-116E-00A3-0C40FE6CDB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0978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61">
            <a:extLst>
              <a:ext uri="{FF2B5EF4-FFF2-40B4-BE49-F238E27FC236}">
                <a16:creationId xmlns:a16="http://schemas.microsoft.com/office/drawing/2014/main" id="{50A34EA5-8DBA-3E9F-E191-F8F1FFC80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57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67">
            <a:extLst>
              <a:ext uri="{FF2B5EF4-FFF2-40B4-BE49-F238E27FC236}">
                <a16:creationId xmlns:a16="http://schemas.microsoft.com/office/drawing/2014/main" id="{4CD0555F-6B06-3D29-CB9A-CAD3B5F799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6324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69">
            <a:extLst>
              <a:ext uri="{FF2B5EF4-FFF2-40B4-BE49-F238E27FC236}">
                <a16:creationId xmlns:a16="http://schemas.microsoft.com/office/drawing/2014/main" id="{8E81F980-38E3-7B8E-FD58-F8DC5FCD0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596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71">
            <a:extLst>
              <a:ext uri="{FF2B5EF4-FFF2-40B4-BE49-F238E27FC236}">
                <a16:creationId xmlns:a16="http://schemas.microsoft.com/office/drawing/2014/main" id="{49B2BE6C-A3C0-A2B2-71FB-22D932756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038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73">
            <a:extLst>
              <a:ext uri="{FF2B5EF4-FFF2-40B4-BE49-F238E27FC236}">
                <a16:creationId xmlns:a16="http://schemas.microsoft.com/office/drawing/2014/main" id="{C59C472C-4B7C-5739-F3D1-1A4EC16F9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0264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79">
            <a:extLst>
              <a:ext uri="{FF2B5EF4-FFF2-40B4-BE49-F238E27FC236}">
                <a16:creationId xmlns:a16="http://schemas.microsoft.com/office/drawing/2014/main" id="{596A0530-872E-FD1C-CB8E-5AB795878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6381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81">
            <a:extLst>
              <a:ext uri="{FF2B5EF4-FFF2-40B4-BE49-F238E27FC236}">
                <a16:creationId xmlns:a16="http://schemas.microsoft.com/office/drawing/2014/main" id="{74F0A8DB-6C0D-1DF4-B777-406E9F861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767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84">
            <a:extLst>
              <a:ext uri="{FF2B5EF4-FFF2-40B4-BE49-F238E27FC236}">
                <a16:creationId xmlns:a16="http://schemas.microsoft.com/office/drawing/2014/main" id="{B9FF4DD2-31DF-0791-B723-E6CE7DCB61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8436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86">
            <a:extLst>
              <a:ext uri="{FF2B5EF4-FFF2-40B4-BE49-F238E27FC236}">
                <a16:creationId xmlns:a16="http://schemas.microsoft.com/office/drawing/2014/main" id="{FCF6FF10-00CE-294B-1EE0-8BDED8120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66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99">
            <a:extLst>
              <a:ext uri="{FF2B5EF4-FFF2-40B4-BE49-F238E27FC236}">
                <a16:creationId xmlns:a16="http://schemas.microsoft.com/office/drawing/2014/main" id="{04DA6D81-8114-C969-B339-FFFEF47C1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654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88">
            <a:extLst>
              <a:ext uri="{FF2B5EF4-FFF2-40B4-BE49-F238E27FC236}">
                <a16:creationId xmlns:a16="http://schemas.microsoft.com/office/drawing/2014/main" id="{9E34ECB5-2CD3-A807-CA12-633C98DCCF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700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0">
            <a:extLst>
              <a:ext uri="{FF2B5EF4-FFF2-40B4-BE49-F238E27FC236}">
                <a16:creationId xmlns:a16="http://schemas.microsoft.com/office/drawing/2014/main" id="{AB39BC27-827E-7EA5-26E1-5B3C9F213A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4449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2">
            <a:extLst>
              <a:ext uri="{FF2B5EF4-FFF2-40B4-BE49-F238E27FC236}">
                <a16:creationId xmlns:a16="http://schemas.microsoft.com/office/drawing/2014/main" id="{1B0315A0-2989-CC5F-3B57-AAFE033EA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25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4">
            <a:extLst>
              <a:ext uri="{FF2B5EF4-FFF2-40B4-BE49-F238E27FC236}">
                <a16:creationId xmlns:a16="http://schemas.microsoft.com/office/drawing/2014/main" id="{205898DC-9F84-D303-6773-43C542D71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5767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7">
            <a:extLst>
              <a:ext uri="{FF2B5EF4-FFF2-40B4-BE49-F238E27FC236}">
                <a16:creationId xmlns:a16="http://schemas.microsoft.com/office/drawing/2014/main" id="{5C829861-BBC7-F01F-56A5-4850AA7A93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044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9">
            <a:extLst>
              <a:ext uri="{FF2B5EF4-FFF2-40B4-BE49-F238E27FC236}">
                <a16:creationId xmlns:a16="http://schemas.microsoft.com/office/drawing/2014/main" id="{9E3AFAD4-D434-9EB6-40AC-93CBBD3126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4486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01">
            <a:extLst>
              <a:ext uri="{FF2B5EF4-FFF2-40B4-BE49-F238E27FC236}">
                <a16:creationId xmlns:a16="http://schemas.microsoft.com/office/drawing/2014/main" id="{50DAA9E4-36A8-CD52-9260-ED64D808CE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8563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04">
            <a:extLst>
              <a:ext uri="{FF2B5EF4-FFF2-40B4-BE49-F238E27FC236}">
                <a16:creationId xmlns:a16="http://schemas.microsoft.com/office/drawing/2014/main" id="{FD8A7645-9AA3-B0A0-5B12-177903374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669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06">
            <a:extLst>
              <a:ext uri="{FF2B5EF4-FFF2-40B4-BE49-F238E27FC236}">
                <a16:creationId xmlns:a16="http://schemas.microsoft.com/office/drawing/2014/main" id="{40A305DF-BD0C-05D6-69A7-26FCA1E5C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7514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08">
            <a:extLst>
              <a:ext uri="{FF2B5EF4-FFF2-40B4-BE49-F238E27FC236}">
                <a16:creationId xmlns:a16="http://schemas.microsoft.com/office/drawing/2014/main" id="{8B0DD9F2-484B-6F8C-CFCD-AA5F2AEC6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89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01">
            <a:extLst>
              <a:ext uri="{FF2B5EF4-FFF2-40B4-BE49-F238E27FC236}">
                <a16:creationId xmlns:a16="http://schemas.microsoft.com/office/drawing/2014/main" id="{88F9F9F1-367F-B5CE-4464-1D381CDCB2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42967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0">
            <a:extLst>
              <a:ext uri="{FF2B5EF4-FFF2-40B4-BE49-F238E27FC236}">
                <a16:creationId xmlns:a16="http://schemas.microsoft.com/office/drawing/2014/main" id="{407CFEB4-4348-EEE0-D03B-DAC8C869B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7249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3">
            <a:extLst>
              <a:ext uri="{FF2B5EF4-FFF2-40B4-BE49-F238E27FC236}">
                <a16:creationId xmlns:a16="http://schemas.microsoft.com/office/drawing/2014/main" id="{342E5FF9-7EF2-0CB9-8E44-284C5A272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712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4">
            <a:extLst>
              <a:ext uri="{FF2B5EF4-FFF2-40B4-BE49-F238E27FC236}">
                <a16:creationId xmlns:a16="http://schemas.microsoft.com/office/drawing/2014/main" id="{5DAB755F-A142-86B8-6B2F-3DF7FCF0D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5677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6">
            <a:extLst>
              <a:ext uri="{FF2B5EF4-FFF2-40B4-BE49-F238E27FC236}">
                <a16:creationId xmlns:a16="http://schemas.microsoft.com/office/drawing/2014/main" id="{305A1CA6-63C2-DE59-B7A3-839C6117C1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02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8">
            <a:extLst>
              <a:ext uri="{FF2B5EF4-FFF2-40B4-BE49-F238E27FC236}">
                <a16:creationId xmlns:a16="http://schemas.microsoft.com/office/drawing/2014/main" id="{C4F428EC-8775-15AD-CF32-C9D03C4C5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228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21">
            <a:extLst>
              <a:ext uri="{FF2B5EF4-FFF2-40B4-BE49-F238E27FC236}">
                <a16:creationId xmlns:a16="http://schemas.microsoft.com/office/drawing/2014/main" id="{085D69AC-18B5-B2D0-3738-D02794D64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8350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22">
            <a:extLst>
              <a:ext uri="{FF2B5EF4-FFF2-40B4-BE49-F238E27FC236}">
                <a16:creationId xmlns:a16="http://schemas.microsoft.com/office/drawing/2014/main" id="{F1C2AC06-35D2-E1C0-85B7-CD4456649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160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27">
            <a:extLst>
              <a:ext uri="{FF2B5EF4-FFF2-40B4-BE49-F238E27FC236}">
                <a16:creationId xmlns:a16="http://schemas.microsoft.com/office/drawing/2014/main" id="{14A89B2F-DE83-63B3-FBC8-7EB8FCEBE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652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29">
            <a:extLst>
              <a:ext uri="{FF2B5EF4-FFF2-40B4-BE49-F238E27FC236}">
                <a16:creationId xmlns:a16="http://schemas.microsoft.com/office/drawing/2014/main" id="{6AEB4F6F-1399-4151-B5CD-AFD9CDB733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092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30">
            <a:extLst>
              <a:ext uri="{FF2B5EF4-FFF2-40B4-BE49-F238E27FC236}">
                <a16:creationId xmlns:a16="http://schemas.microsoft.com/office/drawing/2014/main" id="{2BE0EA8C-3885-D1DB-B507-689002633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79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04">
            <a:extLst>
              <a:ext uri="{FF2B5EF4-FFF2-40B4-BE49-F238E27FC236}">
                <a16:creationId xmlns:a16="http://schemas.microsoft.com/office/drawing/2014/main" id="{8347EA7E-1C76-95DD-6FB7-0C13C79FD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0231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32">
            <a:extLst>
              <a:ext uri="{FF2B5EF4-FFF2-40B4-BE49-F238E27FC236}">
                <a16:creationId xmlns:a16="http://schemas.microsoft.com/office/drawing/2014/main" id="{88B9EDDD-4DEC-5BD7-4826-6AEFA0A7A2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82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06">
            <a:extLst>
              <a:ext uri="{FF2B5EF4-FFF2-40B4-BE49-F238E27FC236}">
                <a16:creationId xmlns:a16="http://schemas.microsoft.com/office/drawing/2014/main" id="{FAA09C36-B104-213F-B0E0-FAC28E627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0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0">
            <a:extLst>
              <a:ext uri="{FF2B5EF4-FFF2-40B4-BE49-F238E27FC236}">
                <a16:creationId xmlns:a16="http://schemas.microsoft.com/office/drawing/2014/main" id="{BA2BECEE-5354-CF0C-5040-D44F93EA0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34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2">
            <a:extLst>
              <a:ext uri="{FF2B5EF4-FFF2-40B4-BE49-F238E27FC236}">
                <a16:creationId xmlns:a16="http://schemas.microsoft.com/office/drawing/2014/main" id="{424EFA8D-2020-6D65-E7D4-002F09983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26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44">
            <a:extLst>
              <a:ext uri="{FF2B5EF4-FFF2-40B4-BE49-F238E27FC236}">
                <a16:creationId xmlns:a16="http://schemas.microsoft.com/office/drawing/2014/main" id="{696DE0B5-DF4A-EB9F-D374-63396F943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84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3">
            <a:extLst>
              <a:ext uri="{FF2B5EF4-FFF2-40B4-BE49-F238E27FC236}">
                <a16:creationId xmlns:a16="http://schemas.microsoft.com/office/drawing/2014/main" id="{228CB3F3-AE57-73DC-F4C8-69DF8EC98F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54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5">
            <a:extLst>
              <a:ext uri="{FF2B5EF4-FFF2-40B4-BE49-F238E27FC236}">
                <a16:creationId xmlns:a16="http://schemas.microsoft.com/office/drawing/2014/main" id="{DF673986-121D-C6BA-F8A7-63A03817B1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91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18">
            <a:extLst>
              <a:ext uri="{FF2B5EF4-FFF2-40B4-BE49-F238E27FC236}">
                <a16:creationId xmlns:a16="http://schemas.microsoft.com/office/drawing/2014/main" id="{81B05CFF-678E-C42E-545B-B08558C26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69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20">
            <a:extLst>
              <a:ext uri="{FF2B5EF4-FFF2-40B4-BE49-F238E27FC236}">
                <a16:creationId xmlns:a16="http://schemas.microsoft.com/office/drawing/2014/main" id="{EAEE8E71-3FFA-AC8F-C902-52D249FAE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21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22">
            <a:extLst>
              <a:ext uri="{FF2B5EF4-FFF2-40B4-BE49-F238E27FC236}">
                <a16:creationId xmlns:a16="http://schemas.microsoft.com/office/drawing/2014/main" id="{B2C7931E-0E74-062E-4475-D76F7ACEBD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84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24">
            <a:extLst>
              <a:ext uri="{FF2B5EF4-FFF2-40B4-BE49-F238E27FC236}">
                <a16:creationId xmlns:a16="http://schemas.microsoft.com/office/drawing/2014/main" id="{CC6ECA6B-8B39-F851-AE20-88875295AB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27">
            <a:extLst>
              <a:ext uri="{FF2B5EF4-FFF2-40B4-BE49-F238E27FC236}">
                <a16:creationId xmlns:a16="http://schemas.microsoft.com/office/drawing/2014/main" id="{DF44B0A8-8B2B-D00E-F513-70FD79492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28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29">
            <a:extLst>
              <a:ext uri="{FF2B5EF4-FFF2-40B4-BE49-F238E27FC236}">
                <a16:creationId xmlns:a16="http://schemas.microsoft.com/office/drawing/2014/main" id="{4EDD192A-2659-FF50-53E4-A715A33BB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33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32">
            <a:extLst>
              <a:ext uri="{FF2B5EF4-FFF2-40B4-BE49-F238E27FC236}">
                <a16:creationId xmlns:a16="http://schemas.microsoft.com/office/drawing/2014/main" id="{51FF4E1B-E6EC-F500-2645-6BA203A35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4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34">
            <a:extLst>
              <a:ext uri="{FF2B5EF4-FFF2-40B4-BE49-F238E27FC236}">
                <a16:creationId xmlns:a16="http://schemas.microsoft.com/office/drawing/2014/main" id="{C00A5B25-BA2C-810D-F1E7-AC084FC66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1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48">
            <a:extLst>
              <a:ext uri="{FF2B5EF4-FFF2-40B4-BE49-F238E27FC236}">
                <a16:creationId xmlns:a16="http://schemas.microsoft.com/office/drawing/2014/main" id="{E728570A-3460-6D78-5E67-C5F47D5EE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2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36">
            <a:extLst>
              <a:ext uri="{FF2B5EF4-FFF2-40B4-BE49-F238E27FC236}">
                <a16:creationId xmlns:a16="http://schemas.microsoft.com/office/drawing/2014/main" id="{5B228961-99B1-DC13-00C9-7AA30AA522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62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37">
            <a:extLst>
              <a:ext uri="{FF2B5EF4-FFF2-40B4-BE49-F238E27FC236}">
                <a16:creationId xmlns:a16="http://schemas.microsoft.com/office/drawing/2014/main" id="{059D4008-2597-212A-EAD4-72BCFDF28B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21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39">
            <a:extLst>
              <a:ext uri="{FF2B5EF4-FFF2-40B4-BE49-F238E27FC236}">
                <a16:creationId xmlns:a16="http://schemas.microsoft.com/office/drawing/2014/main" id="{F5D30ACA-DF24-ADFC-2BC9-B75F96ED8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60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42">
            <a:extLst>
              <a:ext uri="{FF2B5EF4-FFF2-40B4-BE49-F238E27FC236}">
                <a16:creationId xmlns:a16="http://schemas.microsoft.com/office/drawing/2014/main" id="{CED1DBE0-EC89-F941-6F06-868DB98F7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83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44">
            <a:extLst>
              <a:ext uri="{FF2B5EF4-FFF2-40B4-BE49-F238E27FC236}">
                <a16:creationId xmlns:a16="http://schemas.microsoft.com/office/drawing/2014/main" id="{334D442A-B55F-323F-D981-EBEC7B82C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06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45">
            <a:extLst>
              <a:ext uri="{FF2B5EF4-FFF2-40B4-BE49-F238E27FC236}">
                <a16:creationId xmlns:a16="http://schemas.microsoft.com/office/drawing/2014/main" id="{F0ADC621-44E9-38B7-ED44-2A4B7F7FF2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32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50">
            <a:extLst>
              <a:ext uri="{FF2B5EF4-FFF2-40B4-BE49-F238E27FC236}">
                <a16:creationId xmlns:a16="http://schemas.microsoft.com/office/drawing/2014/main" id="{B37A062F-E6F1-00E8-CEFC-92C908CA9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5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51">
            <a:extLst>
              <a:ext uri="{FF2B5EF4-FFF2-40B4-BE49-F238E27FC236}">
                <a16:creationId xmlns:a16="http://schemas.microsoft.com/office/drawing/2014/main" id="{C0198974-E914-3391-09A8-1879F38936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53">
            <a:extLst>
              <a:ext uri="{FF2B5EF4-FFF2-40B4-BE49-F238E27FC236}">
                <a16:creationId xmlns:a16="http://schemas.microsoft.com/office/drawing/2014/main" id="{57956CDE-5775-7E59-BB36-38704E5DF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8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56">
            <a:extLst>
              <a:ext uri="{FF2B5EF4-FFF2-40B4-BE49-F238E27FC236}">
                <a16:creationId xmlns:a16="http://schemas.microsoft.com/office/drawing/2014/main" id="{C6AAB775-D03B-C088-6209-D5E0CCEAF2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2">
            <a:extLst>
              <a:ext uri="{FF2B5EF4-FFF2-40B4-BE49-F238E27FC236}">
                <a16:creationId xmlns:a16="http://schemas.microsoft.com/office/drawing/2014/main" id="{BEF36AE1-BC20-EC60-A651-79CBF5344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27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58">
            <a:extLst>
              <a:ext uri="{FF2B5EF4-FFF2-40B4-BE49-F238E27FC236}">
                <a16:creationId xmlns:a16="http://schemas.microsoft.com/office/drawing/2014/main" id="{1A2A54A8-796F-E49A-0380-1BB843000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0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59">
            <a:extLst>
              <a:ext uri="{FF2B5EF4-FFF2-40B4-BE49-F238E27FC236}">
                <a16:creationId xmlns:a16="http://schemas.microsoft.com/office/drawing/2014/main" id="{8EA9E786-FA57-0583-BDA9-4A36F0CF1C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29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62">
            <a:extLst>
              <a:ext uri="{FF2B5EF4-FFF2-40B4-BE49-F238E27FC236}">
                <a16:creationId xmlns:a16="http://schemas.microsoft.com/office/drawing/2014/main" id="{2E8ECBC9-BB95-82CF-2F3C-B30D99FB2F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6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64">
            <a:extLst>
              <a:ext uri="{FF2B5EF4-FFF2-40B4-BE49-F238E27FC236}">
                <a16:creationId xmlns:a16="http://schemas.microsoft.com/office/drawing/2014/main" id="{D9C0B05E-1FD8-6CAC-6856-FD55F4FD6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02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66">
            <a:extLst>
              <a:ext uri="{FF2B5EF4-FFF2-40B4-BE49-F238E27FC236}">
                <a16:creationId xmlns:a16="http://schemas.microsoft.com/office/drawing/2014/main" id="{AE69BD21-6A0A-E058-EBE9-B867812DB6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36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1">
            <a:extLst>
              <a:ext uri="{FF2B5EF4-FFF2-40B4-BE49-F238E27FC236}">
                <a16:creationId xmlns:a16="http://schemas.microsoft.com/office/drawing/2014/main" id="{2EA76ADD-5A73-64C0-00CE-9E5C65FE2B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52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2">
            <a:extLst>
              <a:ext uri="{FF2B5EF4-FFF2-40B4-BE49-F238E27FC236}">
                <a16:creationId xmlns:a16="http://schemas.microsoft.com/office/drawing/2014/main" id="{4459B4F9-FEEB-74DE-C6AD-FD311CDABC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32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5">
            <a:extLst>
              <a:ext uri="{FF2B5EF4-FFF2-40B4-BE49-F238E27FC236}">
                <a16:creationId xmlns:a16="http://schemas.microsoft.com/office/drawing/2014/main" id="{3071A666-CE43-8B2C-C265-D7AA476B83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05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6">
            <a:extLst>
              <a:ext uri="{FF2B5EF4-FFF2-40B4-BE49-F238E27FC236}">
                <a16:creationId xmlns:a16="http://schemas.microsoft.com/office/drawing/2014/main" id="{A267497D-F353-7462-9052-8A0383B86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028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79">
            <a:extLst>
              <a:ext uri="{FF2B5EF4-FFF2-40B4-BE49-F238E27FC236}">
                <a16:creationId xmlns:a16="http://schemas.microsoft.com/office/drawing/2014/main" id="{8461038B-AA30-BD73-1032-EAAB8CC74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3">
            <a:extLst>
              <a:ext uri="{FF2B5EF4-FFF2-40B4-BE49-F238E27FC236}">
                <a16:creationId xmlns:a16="http://schemas.microsoft.com/office/drawing/2014/main" id="{09FF0748-233D-81B9-14D2-D90C05CE4F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39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0">
            <a:extLst>
              <a:ext uri="{FF2B5EF4-FFF2-40B4-BE49-F238E27FC236}">
                <a16:creationId xmlns:a16="http://schemas.microsoft.com/office/drawing/2014/main" id="{DBE3D079-0D96-06CF-DAC6-D8555835C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733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2">
            <a:extLst>
              <a:ext uri="{FF2B5EF4-FFF2-40B4-BE49-F238E27FC236}">
                <a16:creationId xmlns:a16="http://schemas.microsoft.com/office/drawing/2014/main" id="{79E30269-5752-1E80-3298-74386D077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23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7">
            <a:extLst>
              <a:ext uri="{FF2B5EF4-FFF2-40B4-BE49-F238E27FC236}">
                <a16:creationId xmlns:a16="http://schemas.microsoft.com/office/drawing/2014/main" id="{CA4D0D2F-E354-67E0-857C-5E581D61A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2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0">
            <a:extLst>
              <a:ext uri="{FF2B5EF4-FFF2-40B4-BE49-F238E27FC236}">
                <a16:creationId xmlns:a16="http://schemas.microsoft.com/office/drawing/2014/main" id="{0F91BA70-261C-110E-981D-3FA0D4D28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45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2">
            <a:extLst>
              <a:ext uri="{FF2B5EF4-FFF2-40B4-BE49-F238E27FC236}">
                <a16:creationId xmlns:a16="http://schemas.microsoft.com/office/drawing/2014/main" id="{8E8B95C4-D581-8B1A-14F5-0BCF878C7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8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3">
            <a:extLst>
              <a:ext uri="{FF2B5EF4-FFF2-40B4-BE49-F238E27FC236}">
                <a16:creationId xmlns:a16="http://schemas.microsoft.com/office/drawing/2014/main" id="{F580D15A-503B-DCA7-0E7E-558049423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73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5">
            <a:extLst>
              <a:ext uri="{FF2B5EF4-FFF2-40B4-BE49-F238E27FC236}">
                <a16:creationId xmlns:a16="http://schemas.microsoft.com/office/drawing/2014/main" id="{86924CE6-CBC5-48B7-4654-FBACF0D131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084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8">
            <a:extLst>
              <a:ext uri="{FF2B5EF4-FFF2-40B4-BE49-F238E27FC236}">
                <a16:creationId xmlns:a16="http://schemas.microsoft.com/office/drawing/2014/main" id="{A30F666E-ACA6-983E-36B5-9A22DA9092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22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0">
            <a:extLst>
              <a:ext uri="{FF2B5EF4-FFF2-40B4-BE49-F238E27FC236}">
                <a16:creationId xmlns:a16="http://schemas.microsoft.com/office/drawing/2014/main" id="{E1831A9D-230A-D115-224B-FDB7A4B8B3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3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1">
            <a:extLst>
              <a:ext uri="{FF2B5EF4-FFF2-40B4-BE49-F238E27FC236}">
                <a16:creationId xmlns:a16="http://schemas.microsoft.com/office/drawing/2014/main" id="{A1E32FC2-C352-692E-43DC-BDC5EB6F1D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45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5">
            <a:extLst>
              <a:ext uri="{FF2B5EF4-FFF2-40B4-BE49-F238E27FC236}">
                <a16:creationId xmlns:a16="http://schemas.microsoft.com/office/drawing/2014/main" id="{484C93EF-149B-FA54-9043-F8A35EAED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1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4">
            <a:extLst>
              <a:ext uri="{FF2B5EF4-FFF2-40B4-BE49-F238E27FC236}">
                <a16:creationId xmlns:a16="http://schemas.microsoft.com/office/drawing/2014/main" id="{8F54FC66-5F49-E760-3608-B1FB2C528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822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5">
            <a:extLst>
              <a:ext uri="{FF2B5EF4-FFF2-40B4-BE49-F238E27FC236}">
                <a16:creationId xmlns:a16="http://schemas.microsoft.com/office/drawing/2014/main" id="{CEF60612-D63D-15AE-3A8E-D518CA94A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7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8">
            <a:extLst>
              <a:ext uri="{FF2B5EF4-FFF2-40B4-BE49-F238E27FC236}">
                <a16:creationId xmlns:a16="http://schemas.microsoft.com/office/drawing/2014/main" id="{DA669E6A-2780-6E0F-26C9-18F90B270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55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1">
            <a:extLst>
              <a:ext uri="{FF2B5EF4-FFF2-40B4-BE49-F238E27FC236}">
                <a16:creationId xmlns:a16="http://schemas.microsoft.com/office/drawing/2014/main" id="{0C70FCEA-BE37-0B28-EE08-94781F39B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71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4">
            <a:extLst>
              <a:ext uri="{FF2B5EF4-FFF2-40B4-BE49-F238E27FC236}">
                <a16:creationId xmlns:a16="http://schemas.microsoft.com/office/drawing/2014/main" id="{0C4A393C-0D0A-3F24-4A10-562889472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9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6">
            <a:extLst>
              <a:ext uri="{FF2B5EF4-FFF2-40B4-BE49-F238E27FC236}">
                <a16:creationId xmlns:a16="http://schemas.microsoft.com/office/drawing/2014/main" id="{EB1E9080-4CBD-D6B3-16C6-6B2B1430E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7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7">
            <a:extLst>
              <a:ext uri="{FF2B5EF4-FFF2-40B4-BE49-F238E27FC236}">
                <a16:creationId xmlns:a16="http://schemas.microsoft.com/office/drawing/2014/main" id="{B41AB816-ACC3-F8C0-16C8-3C96CC631B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7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9">
            <a:extLst>
              <a:ext uri="{FF2B5EF4-FFF2-40B4-BE49-F238E27FC236}">
                <a16:creationId xmlns:a16="http://schemas.microsoft.com/office/drawing/2014/main" id="{DC8ED3D9-75AF-B2B4-86F5-A2C605F667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9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2">
            <a:extLst>
              <a:ext uri="{FF2B5EF4-FFF2-40B4-BE49-F238E27FC236}">
                <a16:creationId xmlns:a16="http://schemas.microsoft.com/office/drawing/2014/main" id="{BEE3AFC2-1731-D321-7370-17B1C15B30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31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3">
            <a:extLst>
              <a:ext uri="{FF2B5EF4-FFF2-40B4-BE49-F238E27FC236}">
                <a16:creationId xmlns:a16="http://schemas.microsoft.com/office/drawing/2014/main" id="{DC6CC7B5-0E74-C02B-20C9-70BA5D1B46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3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8">
            <a:extLst>
              <a:ext uri="{FF2B5EF4-FFF2-40B4-BE49-F238E27FC236}">
                <a16:creationId xmlns:a16="http://schemas.microsoft.com/office/drawing/2014/main" id="{6EE5AB3B-4478-6323-BA4B-2C7A2A3CDA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71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5">
            <a:extLst>
              <a:ext uri="{FF2B5EF4-FFF2-40B4-BE49-F238E27FC236}">
                <a16:creationId xmlns:a16="http://schemas.microsoft.com/office/drawing/2014/main" id="{3D9F3D5F-A1AA-E916-E985-33BBA20E81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415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8">
            <a:extLst>
              <a:ext uri="{FF2B5EF4-FFF2-40B4-BE49-F238E27FC236}">
                <a16:creationId xmlns:a16="http://schemas.microsoft.com/office/drawing/2014/main" id="{CA653963-D4C8-5912-B0CD-89A6DE878D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767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0">
            <a:extLst>
              <a:ext uri="{FF2B5EF4-FFF2-40B4-BE49-F238E27FC236}">
                <a16:creationId xmlns:a16="http://schemas.microsoft.com/office/drawing/2014/main" id="{A9B97231-C028-E981-F829-2F5D63FFDB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78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2">
            <a:extLst>
              <a:ext uri="{FF2B5EF4-FFF2-40B4-BE49-F238E27FC236}">
                <a16:creationId xmlns:a16="http://schemas.microsoft.com/office/drawing/2014/main" id="{02DADF14-AAE1-0630-2ABA-F945D79CF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05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4">
            <a:extLst>
              <a:ext uri="{FF2B5EF4-FFF2-40B4-BE49-F238E27FC236}">
                <a16:creationId xmlns:a16="http://schemas.microsoft.com/office/drawing/2014/main" id="{B8FBD88B-7CEA-BACA-DCAF-20F4FB531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491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6">
            <a:extLst>
              <a:ext uri="{FF2B5EF4-FFF2-40B4-BE49-F238E27FC236}">
                <a16:creationId xmlns:a16="http://schemas.microsoft.com/office/drawing/2014/main" id="{0D1E25A0-CB09-5C1F-892E-E836824D1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7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7">
            <a:extLst>
              <a:ext uri="{FF2B5EF4-FFF2-40B4-BE49-F238E27FC236}">
                <a16:creationId xmlns:a16="http://schemas.microsoft.com/office/drawing/2014/main" id="{7CE7A7FD-E3FA-8CFF-0317-8ED1D4EE8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654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0">
            <a:extLst>
              <a:ext uri="{FF2B5EF4-FFF2-40B4-BE49-F238E27FC236}">
                <a16:creationId xmlns:a16="http://schemas.microsoft.com/office/drawing/2014/main" id="{9F25F345-BCA0-70D8-FC96-D546EC7AA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75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2">
            <a:extLst>
              <a:ext uri="{FF2B5EF4-FFF2-40B4-BE49-F238E27FC236}">
                <a16:creationId xmlns:a16="http://schemas.microsoft.com/office/drawing/2014/main" id="{43A3972F-541B-B2E3-7096-DE466572D8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609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3">
            <a:extLst>
              <a:ext uri="{FF2B5EF4-FFF2-40B4-BE49-F238E27FC236}">
                <a16:creationId xmlns:a16="http://schemas.microsoft.com/office/drawing/2014/main" id="{6CE0D5AC-5B87-FD8F-0007-2514F2971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4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60">
            <a:extLst>
              <a:ext uri="{FF2B5EF4-FFF2-40B4-BE49-F238E27FC236}">
                <a16:creationId xmlns:a16="http://schemas.microsoft.com/office/drawing/2014/main" id="{EDBB755C-2ACB-CA07-1DEB-522A48D322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61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6">
            <a:extLst>
              <a:ext uri="{FF2B5EF4-FFF2-40B4-BE49-F238E27FC236}">
                <a16:creationId xmlns:a16="http://schemas.microsoft.com/office/drawing/2014/main" id="{41353FC6-6490-0DC5-B117-7E316993EB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70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8">
            <a:extLst>
              <a:ext uri="{FF2B5EF4-FFF2-40B4-BE49-F238E27FC236}">
                <a16:creationId xmlns:a16="http://schemas.microsoft.com/office/drawing/2014/main" id="{293A288B-3BD6-8AC2-9368-C863D109B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793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0">
            <a:extLst>
              <a:ext uri="{FF2B5EF4-FFF2-40B4-BE49-F238E27FC236}">
                <a16:creationId xmlns:a16="http://schemas.microsoft.com/office/drawing/2014/main" id="{1AE46F6D-0160-99DE-F4E0-03DE2D1CA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080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2">
            <a:extLst>
              <a:ext uri="{FF2B5EF4-FFF2-40B4-BE49-F238E27FC236}">
                <a16:creationId xmlns:a16="http://schemas.microsoft.com/office/drawing/2014/main" id="{8FBB2EAB-DE04-CA7C-2C10-34B312263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457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5">
            <a:extLst>
              <a:ext uri="{FF2B5EF4-FFF2-40B4-BE49-F238E27FC236}">
                <a16:creationId xmlns:a16="http://schemas.microsoft.com/office/drawing/2014/main" id="{D21542AA-56C4-CBB8-4259-35A11B5968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515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7">
            <a:extLst>
              <a:ext uri="{FF2B5EF4-FFF2-40B4-BE49-F238E27FC236}">
                <a16:creationId xmlns:a16="http://schemas.microsoft.com/office/drawing/2014/main" id="{9FB4CFBB-D794-5B72-26A2-EAF93C2B0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413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9">
            <a:extLst>
              <a:ext uri="{FF2B5EF4-FFF2-40B4-BE49-F238E27FC236}">
                <a16:creationId xmlns:a16="http://schemas.microsoft.com/office/drawing/2014/main" id="{338F2FB0-FDA6-F128-B085-BC0FD73EE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796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0">
            <a:extLst>
              <a:ext uri="{FF2B5EF4-FFF2-40B4-BE49-F238E27FC236}">
                <a16:creationId xmlns:a16="http://schemas.microsoft.com/office/drawing/2014/main" id="{5FC8552C-46C3-D555-2E8C-A7E25851B7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74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3">
            <a:extLst>
              <a:ext uri="{FF2B5EF4-FFF2-40B4-BE49-F238E27FC236}">
                <a16:creationId xmlns:a16="http://schemas.microsoft.com/office/drawing/2014/main" id="{1773E67C-FB40-7832-9D52-F2C5F6DBBE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37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5">
            <a:extLst>
              <a:ext uri="{FF2B5EF4-FFF2-40B4-BE49-F238E27FC236}">
                <a16:creationId xmlns:a16="http://schemas.microsoft.com/office/drawing/2014/main" id="{66F84870-CF27-34C1-9A59-3B7BFC66D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7641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20</TotalTime>
  <Words>0</Words>
  <Application>Microsoft Office PowerPoint</Application>
  <PresentationFormat>Widescreen</PresentationFormat>
  <Paragraphs>0</Paragraphs>
  <Slides>260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260</vt:i4>
      </vt:variant>
    </vt:vector>
  </HeadingPairs>
  <TitlesOfParts>
    <vt:vector size="263" baseType="lpstr">
      <vt:lpstr>Arial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4</cp:revision>
  <dcterms:created xsi:type="dcterms:W3CDTF">2025-06-27T19:58:03Z</dcterms:created>
  <dcterms:modified xsi:type="dcterms:W3CDTF">2025-06-27T20:20:14Z</dcterms:modified>
</cp:coreProperties>
</file>