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387" r:id="rId63"/>
    <p:sldId id="388" r:id="rId64"/>
    <p:sldId id="389" r:id="rId65"/>
    <p:sldId id="390" r:id="rId66"/>
    <p:sldId id="391" r:id="rId67"/>
    <p:sldId id="392" r:id="rId68"/>
    <p:sldId id="393" r:id="rId69"/>
    <p:sldId id="394" r:id="rId70"/>
    <p:sldId id="395" r:id="rId71"/>
    <p:sldId id="396" r:id="rId72"/>
    <p:sldId id="397" r:id="rId73"/>
    <p:sldId id="398" r:id="rId74"/>
    <p:sldId id="399" r:id="rId75"/>
    <p:sldId id="400" r:id="rId76"/>
    <p:sldId id="401" r:id="rId77"/>
    <p:sldId id="402" r:id="rId78"/>
    <p:sldId id="403" r:id="rId79"/>
    <p:sldId id="404" r:id="rId80"/>
    <p:sldId id="405" r:id="rId81"/>
    <p:sldId id="406" r:id="rId82"/>
    <p:sldId id="407" r:id="rId83"/>
    <p:sldId id="408" r:id="rId84"/>
    <p:sldId id="409" r:id="rId85"/>
    <p:sldId id="410" r:id="rId86"/>
    <p:sldId id="411" r:id="rId87"/>
    <p:sldId id="412" r:id="rId88"/>
    <p:sldId id="413" r:id="rId89"/>
    <p:sldId id="414" r:id="rId90"/>
    <p:sldId id="415" r:id="rId91"/>
    <p:sldId id="416" r:id="rId92"/>
    <p:sldId id="417" r:id="rId93"/>
    <p:sldId id="418" r:id="rId94"/>
    <p:sldId id="419" r:id="rId95"/>
    <p:sldId id="420" r:id="rId96"/>
    <p:sldId id="421" r:id="rId97"/>
    <p:sldId id="422" r:id="rId98"/>
    <p:sldId id="423" r:id="rId99"/>
    <p:sldId id="424" r:id="rId100"/>
    <p:sldId id="425" r:id="rId101"/>
    <p:sldId id="426" r:id="rId102"/>
    <p:sldId id="427" r:id="rId103"/>
    <p:sldId id="428" r:id="rId104"/>
    <p:sldId id="429" r:id="rId105"/>
    <p:sldId id="430" r:id="rId106"/>
    <p:sldId id="431" r:id="rId107"/>
    <p:sldId id="432" r:id="rId108"/>
    <p:sldId id="433" r:id="rId109"/>
    <p:sldId id="434" r:id="rId1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77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3535-CF08-705E-33D1-80C80BE2D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2DBF0-71E7-4FD6-DDF1-F3F36AB2D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30A9-EFF4-22E8-8F8A-82ECF363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80711-FFBC-B1A8-0AFA-CF3C548E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9D5E-D067-7F9F-A3B0-AFDBD9D8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6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4D5F-C1A9-3082-4900-8CB0D2BD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233DC-0C81-087E-DCEE-4CD64B66F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C0559-6835-B069-0FF9-DBC6A163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1C461-1AC7-9F9E-4CFF-3C05818B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1F1D1-2CBB-108A-FFFB-F4CEC259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4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8B9DC-2EF7-FEBB-7604-190EB446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8999F-78CF-C476-134F-68B71CA05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6F5D3-180D-7324-5BCD-0107FA8F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7DCB-5FE1-DFC7-BA8B-44CC534B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C38E8-6DE3-CD4C-64D5-D57C1BE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AF37-2C43-C07A-1A32-C0D96CA6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BFE1E-C686-5509-F775-0B4BFBB89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D5714-5998-7ED7-8708-B50F6B47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CA0D3-6D4F-48E4-7A61-2435C6E2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3CE80-BD26-C29A-BB59-6B8FA77B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6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1308-681E-33E7-E0A9-2573ABE2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ADBD7-8F4D-528C-8CA0-46A87CC18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76306-5EAA-E093-31D7-90D2E635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C5DA0-4C55-BE5D-ED8F-C6BC77F1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0CA76-6D79-D484-E1DB-8B6B0A20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1835-5940-529C-3E6F-709DB173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7189-A322-6628-CBFC-3EF995B64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0011A-CDBF-8A43-0F67-122D1B822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A7C3-42F7-1922-E063-49063E0E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3DB5D-218C-DCF9-FF93-DF5BC8FD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48E39-7EB2-E87C-A2B0-790B49C7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2F7E-FDE1-E0A2-792A-BB864748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49EAA-B09A-37A1-FB85-B868721E4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E3D01-C717-8211-1E10-DA9C67ACB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FDE1C-A41D-4DF3-E311-3FF4F04CA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959722-8B05-3C70-C0D3-3B4001AB5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4C4CD-7CF1-BECF-3D6D-B1CFF8FA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764A4-9EE1-48B7-56E4-D2E7BD3C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B229A-9C22-92BC-CA31-F91EDFDC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BB27-92EA-3B0F-47E9-DE322A55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4407E-3E39-392E-09A7-85D19464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35FF1-8475-02CF-60C4-93962273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75D72-9F9B-178F-657B-01859CF1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8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8F742-97C7-FCAF-E0F8-162CAB88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E19D-D381-C6E8-14F1-CF570172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11234-DCFA-6BE8-FE4B-324920DC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6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BA32-EFD6-059E-A536-59C285EE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84BB-5B5D-3705-3922-4E2EF6AB4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8C05A-A970-04F8-70BA-C4666F173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CA2A1-5E4B-723D-8A6E-7AAFD0F0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03C14-81A4-C5A4-6D76-21733B98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98A2B-2AD6-9AB1-3AE2-4EE29E0E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8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4C6B-0A30-A70C-BB25-C6C8D8A6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70908-3FC7-88D8-7CF1-9E2F907DC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779B1-723C-5B6F-4522-EBA15F368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06FF3-1E69-561B-C50E-C07449A2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05D1F-17D0-6FFE-7F4D-4537A344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00A59-858D-24B4-2C76-B68B035D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BF000-112A-8CF3-8E26-500692E8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D0B88-D997-6B07-C2CC-AC713B12F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59C85-8986-09D2-9B81-F2D0083DB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03F0A0-0660-49AA-820E-39FB5546075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4B1F4-6E27-8ECD-D235-2F09DEEDB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E4398-E500-2506-B2C5-21C1A1D56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183462-DA2E-447D-BBEC-71DB118D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22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4260-6138-E31B-C772-32CD96A1C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51D8C-B0FA-6A3C-A775-C5820CD26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Brittney Boehmer</a:t>
            </a:r>
          </a:p>
        </p:txBody>
      </p:sp>
    </p:spTree>
    <p:extLst>
      <p:ext uri="{BB962C8B-B14F-4D97-AF65-F5344CB8AC3E}">
        <p14:creationId xmlns:p14="http://schemas.microsoft.com/office/powerpoint/2010/main" val="402339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2">
            <a:extLst>
              <a:ext uri="{FF2B5EF4-FFF2-40B4-BE49-F238E27FC236}">
                <a16:creationId xmlns:a16="http://schemas.microsoft.com/office/drawing/2014/main" id="{58005C80-607E-D232-91C9-2A0F964040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394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79">
            <a:extLst>
              <a:ext uri="{FF2B5EF4-FFF2-40B4-BE49-F238E27FC236}">
                <a16:creationId xmlns:a16="http://schemas.microsoft.com/office/drawing/2014/main" id="{4DA3B3E1-0B7C-D610-6578-B98CA46431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1683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80">
            <a:extLst>
              <a:ext uri="{FF2B5EF4-FFF2-40B4-BE49-F238E27FC236}">
                <a16:creationId xmlns:a16="http://schemas.microsoft.com/office/drawing/2014/main" id="{1BA5A3C4-8FA7-2C28-A09C-EC5E721AC6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21978" y="1295399"/>
            <a:ext cx="6594231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76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81">
            <a:extLst>
              <a:ext uri="{FF2B5EF4-FFF2-40B4-BE49-F238E27FC236}">
                <a16:creationId xmlns:a16="http://schemas.microsoft.com/office/drawing/2014/main" id="{CCF56C83-0D78-A2A1-43B2-0DDA11DE69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53371" y="1259741"/>
            <a:ext cx="6239608" cy="41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33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82">
            <a:extLst>
              <a:ext uri="{FF2B5EF4-FFF2-40B4-BE49-F238E27FC236}">
                <a16:creationId xmlns:a16="http://schemas.microsoft.com/office/drawing/2014/main" id="{59DB2B37-A5D4-B73E-413A-C57C06D3A1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929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83">
            <a:extLst>
              <a:ext uri="{FF2B5EF4-FFF2-40B4-BE49-F238E27FC236}">
                <a16:creationId xmlns:a16="http://schemas.microsoft.com/office/drawing/2014/main" id="{88617EFE-9800-B496-8D78-82D309BFBF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48842" y="1158142"/>
            <a:ext cx="6597162" cy="4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047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84">
            <a:extLst>
              <a:ext uri="{FF2B5EF4-FFF2-40B4-BE49-F238E27FC236}">
                <a16:creationId xmlns:a16="http://schemas.microsoft.com/office/drawing/2014/main" id="{3D00A160-3E60-EA0E-C611-A056C67A4E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097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85">
            <a:extLst>
              <a:ext uri="{FF2B5EF4-FFF2-40B4-BE49-F238E27FC236}">
                <a16:creationId xmlns:a16="http://schemas.microsoft.com/office/drawing/2014/main" id="{9A8248C3-4FBB-8280-E34F-20FDCC238F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000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86">
            <a:extLst>
              <a:ext uri="{FF2B5EF4-FFF2-40B4-BE49-F238E27FC236}">
                <a16:creationId xmlns:a16="http://schemas.microsoft.com/office/drawing/2014/main" id="{AB0E844E-C683-0A8D-900C-40B8BC1F0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066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87">
            <a:extLst>
              <a:ext uri="{FF2B5EF4-FFF2-40B4-BE49-F238E27FC236}">
                <a16:creationId xmlns:a16="http://schemas.microsoft.com/office/drawing/2014/main" id="{CB21A255-C53C-17F4-494A-217A0FA9C9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786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88">
            <a:extLst>
              <a:ext uri="{FF2B5EF4-FFF2-40B4-BE49-F238E27FC236}">
                <a16:creationId xmlns:a16="http://schemas.microsoft.com/office/drawing/2014/main" id="{06BF12DC-C053-6592-7C9A-9B4F756B0E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86807" y="1289538"/>
            <a:ext cx="6418385" cy="42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3">
            <a:extLst>
              <a:ext uri="{FF2B5EF4-FFF2-40B4-BE49-F238E27FC236}">
                <a16:creationId xmlns:a16="http://schemas.microsoft.com/office/drawing/2014/main" id="{D530F2AD-E258-39D1-EDE6-FCEAA576B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8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4">
            <a:extLst>
              <a:ext uri="{FF2B5EF4-FFF2-40B4-BE49-F238E27FC236}">
                <a16:creationId xmlns:a16="http://schemas.microsoft.com/office/drawing/2014/main" id="{380960A8-20F6-963F-C289-7B88D5E14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8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5">
            <a:extLst>
              <a:ext uri="{FF2B5EF4-FFF2-40B4-BE49-F238E27FC236}">
                <a16:creationId xmlns:a16="http://schemas.microsoft.com/office/drawing/2014/main" id="{502DE720-4DE3-1D2D-95D5-32033A5B3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0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6">
            <a:extLst>
              <a:ext uri="{FF2B5EF4-FFF2-40B4-BE49-F238E27FC236}">
                <a16:creationId xmlns:a16="http://schemas.microsoft.com/office/drawing/2014/main" id="{D4B3E3A2-32C3-1B48-1D67-BB518F62AC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4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7 (2)">
            <a:extLst>
              <a:ext uri="{FF2B5EF4-FFF2-40B4-BE49-F238E27FC236}">
                <a16:creationId xmlns:a16="http://schemas.microsoft.com/office/drawing/2014/main" id="{843D84D0-C509-D7F1-CCBF-4815EF6596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7">
            <a:extLst>
              <a:ext uri="{FF2B5EF4-FFF2-40B4-BE49-F238E27FC236}">
                <a16:creationId xmlns:a16="http://schemas.microsoft.com/office/drawing/2014/main" id="{0CFF9718-22AB-96F8-FDB9-86E8509D24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1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8">
            <a:extLst>
              <a:ext uri="{FF2B5EF4-FFF2-40B4-BE49-F238E27FC236}">
                <a16:creationId xmlns:a16="http://schemas.microsoft.com/office/drawing/2014/main" id="{CD0E2907-9184-AFD4-27C0-71F68C8CD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5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9">
            <a:extLst>
              <a:ext uri="{FF2B5EF4-FFF2-40B4-BE49-F238E27FC236}">
                <a16:creationId xmlns:a16="http://schemas.microsoft.com/office/drawing/2014/main" id="{2C8EB32B-9FA4-DB66-7104-802D5DAA62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68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0">
            <a:extLst>
              <a:ext uri="{FF2B5EF4-FFF2-40B4-BE49-F238E27FC236}">
                <a16:creationId xmlns:a16="http://schemas.microsoft.com/office/drawing/2014/main" id="{73D85CAF-CD90-7354-2D04-3500DAEA3B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4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96">
            <a:extLst>
              <a:ext uri="{FF2B5EF4-FFF2-40B4-BE49-F238E27FC236}">
                <a16:creationId xmlns:a16="http://schemas.microsoft.com/office/drawing/2014/main" id="{53D61EA9-9119-6151-5B76-1FBFD69EC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64268" y="1280746"/>
            <a:ext cx="6312878" cy="42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51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1">
            <a:extLst>
              <a:ext uri="{FF2B5EF4-FFF2-40B4-BE49-F238E27FC236}">
                <a16:creationId xmlns:a16="http://schemas.microsoft.com/office/drawing/2014/main" id="{6AC2C3FB-AC32-1323-BF06-1522AF5CD1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38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2">
            <a:extLst>
              <a:ext uri="{FF2B5EF4-FFF2-40B4-BE49-F238E27FC236}">
                <a16:creationId xmlns:a16="http://schemas.microsoft.com/office/drawing/2014/main" id="{3B671916-7563-9E04-30C2-583FC62E0F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3 (2)">
            <a:extLst>
              <a:ext uri="{FF2B5EF4-FFF2-40B4-BE49-F238E27FC236}">
                <a16:creationId xmlns:a16="http://schemas.microsoft.com/office/drawing/2014/main" id="{BDCDA830-FF7A-33A5-CF58-095BBEE3C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9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3">
            <a:extLst>
              <a:ext uri="{FF2B5EF4-FFF2-40B4-BE49-F238E27FC236}">
                <a16:creationId xmlns:a16="http://schemas.microsoft.com/office/drawing/2014/main" id="{2601B3B0-D312-821A-19DF-A82A80E82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0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4 (2)">
            <a:extLst>
              <a:ext uri="{FF2B5EF4-FFF2-40B4-BE49-F238E27FC236}">
                <a16:creationId xmlns:a16="http://schemas.microsoft.com/office/drawing/2014/main" id="{C2889A9A-16A1-6A9C-7B6B-35777BD895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89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4">
            <a:extLst>
              <a:ext uri="{FF2B5EF4-FFF2-40B4-BE49-F238E27FC236}">
                <a16:creationId xmlns:a16="http://schemas.microsoft.com/office/drawing/2014/main" id="{607E2F2D-C101-40A2-676A-EE8B30D368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19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5">
            <a:extLst>
              <a:ext uri="{FF2B5EF4-FFF2-40B4-BE49-F238E27FC236}">
                <a16:creationId xmlns:a16="http://schemas.microsoft.com/office/drawing/2014/main" id="{2806BFF5-7C31-337E-0817-6CA2D74DFA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36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6">
            <a:extLst>
              <a:ext uri="{FF2B5EF4-FFF2-40B4-BE49-F238E27FC236}">
                <a16:creationId xmlns:a16="http://schemas.microsoft.com/office/drawing/2014/main" id="{680E3054-9D37-DADE-0E7C-A97533C665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6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7">
            <a:extLst>
              <a:ext uri="{FF2B5EF4-FFF2-40B4-BE49-F238E27FC236}">
                <a16:creationId xmlns:a16="http://schemas.microsoft.com/office/drawing/2014/main" id="{0E71E92C-727C-0DE6-337D-3C915428E3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8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8">
            <a:extLst>
              <a:ext uri="{FF2B5EF4-FFF2-40B4-BE49-F238E27FC236}">
                <a16:creationId xmlns:a16="http://schemas.microsoft.com/office/drawing/2014/main" id="{E427DA50-8F98-A1B0-3100-D50322F58C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97 (2)">
            <a:extLst>
              <a:ext uri="{FF2B5EF4-FFF2-40B4-BE49-F238E27FC236}">
                <a16:creationId xmlns:a16="http://schemas.microsoft.com/office/drawing/2014/main" id="{1C913A58-C413-285E-7294-3BCE452C43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525" y="0"/>
            <a:ext cx="505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01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9">
            <a:extLst>
              <a:ext uri="{FF2B5EF4-FFF2-40B4-BE49-F238E27FC236}">
                <a16:creationId xmlns:a16="http://schemas.microsoft.com/office/drawing/2014/main" id="{2F7ECBB0-B165-A406-508B-796C9F1214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80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0">
            <a:extLst>
              <a:ext uri="{FF2B5EF4-FFF2-40B4-BE49-F238E27FC236}">
                <a16:creationId xmlns:a16="http://schemas.microsoft.com/office/drawing/2014/main" id="{EB4EFDA7-E501-3D23-5269-25A90613DD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9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2">
            <a:extLst>
              <a:ext uri="{FF2B5EF4-FFF2-40B4-BE49-F238E27FC236}">
                <a16:creationId xmlns:a16="http://schemas.microsoft.com/office/drawing/2014/main" id="{A9F6614F-AF7A-90EB-A1AA-6CAB1709D4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03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3 (2)">
            <a:extLst>
              <a:ext uri="{FF2B5EF4-FFF2-40B4-BE49-F238E27FC236}">
                <a16:creationId xmlns:a16="http://schemas.microsoft.com/office/drawing/2014/main" id="{78A40A3D-4D53-BDEE-EC4E-5E0B24A7B8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0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3">
            <a:extLst>
              <a:ext uri="{FF2B5EF4-FFF2-40B4-BE49-F238E27FC236}">
                <a16:creationId xmlns:a16="http://schemas.microsoft.com/office/drawing/2014/main" id="{4E6E1F8A-6A82-D522-AC42-174165D1BC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59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4 (2)">
            <a:extLst>
              <a:ext uri="{FF2B5EF4-FFF2-40B4-BE49-F238E27FC236}">
                <a16:creationId xmlns:a16="http://schemas.microsoft.com/office/drawing/2014/main" id="{42DD5E0D-9F1C-28D8-778C-6D013EC9A8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28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4">
            <a:extLst>
              <a:ext uri="{FF2B5EF4-FFF2-40B4-BE49-F238E27FC236}">
                <a16:creationId xmlns:a16="http://schemas.microsoft.com/office/drawing/2014/main" id="{D4D4CCB9-70E3-04B6-4E98-ADBD00C3EE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01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5">
            <a:extLst>
              <a:ext uri="{FF2B5EF4-FFF2-40B4-BE49-F238E27FC236}">
                <a16:creationId xmlns:a16="http://schemas.microsoft.com/office/drawing/2014/main" id="{3A78A83B-E06B-2E5F-EBEC-AB6288868C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5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6 (2)">
            <a:extLst>
              <a:ext uri="{FF2B5EF4-FFF2-40B4-BE49-F238E27FC236}">
                <a16:creationId xmlns:a16="http://schemas.microsoft.com/office/drawing/2014/main" id="{696B46E2-F3BA-4C9E-E6E8-EA7B253AB9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96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6">
            <a:extLst>
              <a:ext uri="{FF2B5EF4-FFF2-40B4-BE49-F238E27FC236}">
                <a16:creationId xmlns:a16="http://schemas.microsoft.com/office/drawing/2014/main" id="{EAC23E9A-0F35-DCAA-5470-25CE3A60D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5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97">
            <a:extLst>
              <a:ext uri="{FF2B5EF4-FFF2-40B4-BE49-F238E27FC236}">
                <a16:creationId xmlns:a16="http://schemas.microsoft.com/office/drawing/2014/main" id="{00B8ECFB-63D3-9456-7C91-E8240A6B57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49028" y="1286118"/>
            <a:ext cx="6468207" cy="43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4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7">
            <a:extLst>
              <a:ext uri="{FF2B5EF4-FFF2-40B4-BE49-F238E27FC236}">
                <a16:creationId xmlns:a16="http://schemas.microsoft.com/office/drawing/2014/main" id="{AA5A0FB5-791D-9C24-E605-3E8DD0EB61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8">
            <a:extLst>
              <a:ext uri="{FF2B5EF4-FFF2-40B4-BE49-F238E27FC236}">
                <a16:creationId xmlns:a16="http://schemas.microsoft.com/office/drawing/2014/main" id="{0F06D5C4-1429-8E03-0DF4-AE5D4424AD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53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29">
            <a:extLst>
              <a:ext uri="{FF2B5EF4-FFF2-40B4-BE49-F238E27FC236}">
                <a16:creationId xmlns:a16="http://schemas.microsoft.com/office/drawing/2014/main" id="{D97CD8E1-9341-FD3E-8E3D-D4C796C51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0">
            <a:extLst>
              <a:ext uri="{FF2B5EF4-FFF2-40B4-BE49-F238E27FC236}">
                <a16:creationId xmlns:a16="http://schemas.microsoft.com/office/drawing/2014/main" id="{5555B546-D69B-B88F-1243-842D4A499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6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1">
            <a:extLst>
              <a:ext uri="{FF2B5EF4-FFF2-40B4-BE49-F238E27FC236}">
                <a16:creationId xmlns:a16="http://schemas.microsoft.com/office/drawing/2014/main" id="{A2615174-5A08-10AD-4F78-1E301B5557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3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2">
            <a:extLst>
              <a:ext uri="{FF2B5EF4-FFF2-40B4-BE49-F238E27FC236}">
                <a16:creationId xmlns:a16="http://schemas.microsoft.com/office/drawing/2014/main" id="{8671EACB-A4AE-6DC2-00B2-3409FE09DB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0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3">
            <a:extLst>
              <a:ext uri="{FF2B5EF4-FFF2-40B4-BE49-F238E27FC236}">
                <a16:creationId xmlns:a16="http://schemas.microsoft.com/office/drawing/2014/main" id="{E4D6B5FA-DCE4-A12C-7E39-D11C93BD50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02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4">
            <a:extLst>
              <a:ext uri="{FF2B5EF4-FFF2-40B4-BE49-F238E27FC236}">
                <a16:creationId xmlns:a16="http://schemas.microsoft.com/office/drawing/2014/main" id="{05D08744-825B-BAE6-8D0E-E604E052C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5 (2)">
            <a:extLst>
              <a:ext uri="{FF2B5EF4-FFF2-40B4-BE49-F238E27FC236}">
                <a16:creationId xmlns:a16="http://schemas.microsoft.com/office/drawing/2014/main" id="{8253F8F9-A457-14C7-9FD5-7B577AB55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33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5">
            <a:extLst>
              <a:ext uri="{FF2B5EF4-FFF2-40B4-BE49-F238E27FC236}">
                <a16:creationId xmlns:a16="http://schemas.microsoft.com/office/drawing/2014/main" id="{FA22D07E-1B8C-D239-1C06-0C449D9502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2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98">
            <a:extLst>
              <a:ext uri="{FF2B5EF4-FFF2-40B4-BE49-F238E27FC236}">
                <a16:creationId xmlns:a16="http://schemas.microsoft.com/office/drawing/2014/main" id="{DDFA1807-8CFF-4E30-F4A6-F8E61E400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7742" y="1192823"/>
            <a:ext cx="6708531" cy="44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46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6">
            <a:extLst>
              <a:ext uri="{FF2B5EF4-FFF2-40B4-BE49-F238E27FC236}">
                <a16:creationId xmlns:a16="http://schemas.microsoft.com/office/drawing/2014/main" id="{3B8C1539-1FCC-48C7-945A-D16802531F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344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7">
            <a:extLst>
              <a:ext uri="{FF2B5EF4-FFF2-40B4-BE49-F238E27FC236}">
                <a16:creationId xmlns:a16="http://schemas.microsoft.com/office/drawing/2014/main" id="{AC677E3A-94E3-4AC4-ACE2-28F2DF73F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4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8">
            <a:extLst>
              <a:ext uri="{FF2B5EF4-FFF2-40B4-BE49-F238E27FC236}">
                <a16:creationId xmlns:a16="http://schemas.microsoft.com/office/drawing/2014/main" id="{F6EBE2F7-1C0E-4D13-DB91-25895492C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34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9 (2)">
            <a:extLst>
              <a:ext uri="{FF2B5EF4-FFF2-40B4-BE49-F238E27FC236}">
                <a16:creationId xmlns:a16="http://schemas.microsoft.com/office/drawing/2014/main" id="{319B945C-A90A-3015-08B6-8EF07F14C9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730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39">
            <a:extLst>
              <a:ext uri="{FF2B5EF4-FFF2-40B4-BE49-F238E27FC236}">
                <a16:creationId xmlns:a16="http://schemas.microsoft.com/office/drawing/2014/main" id="{322EE947-0C64-52D7-5078-7C46F668E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25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0 (2)">
            <a:extLst>
              <a:ext uri="{FF2B5EF4-FFF2-40B4-BE49-F238E27FC236}">
                <a16:creationId xmlns:a16="http://schemas.microsoft.com/office/drawing/2014/main" id="{E1D240E8-3B98-D838-DA15-23108E3872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592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0">
            <a:extLst>
              <a:ext uri="{FF2B5EF4-FFF2-40B4-BE49-F238E27FC236}">
                <a16:creationId xmlns:a16="http://schemas.microsoft.com/office/drawing/2014/main" id="{16F0F0E3-D037-E7B1-E80F-1E3BC2C7A6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29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1">
            <a:extLst>
              <a:ext uri="{FF2B5EF4-FFF2-40B4-BE49-F238E27FC236}">
                <a16:creationId xmlns:a16="http://schemas.microsoft.com/office/drawing/2014/main" id="{B8D4969B-741A-5093-7A6A-DCAEE8C93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708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2">
            <a:extLst>
              <a:ext uri="{FF2B5EF4-FFF2-40B4-BE49-F238E27FC236}">
                <a16:creationId xmlns:a16="http://schemas.microsoft.com/office/drawing/2014/main" id="{94B0B4D7-EB8B-05DD-0FF9-A69ACA20AC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270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3 (2)">
            <a:extLst>
              <a:ext uri="{FF2B5EF4-FFF2-40B4-BE49-F238E27FC236}">
                <a16:creationId xmlns:a16="http://schemas.microsoft.com/office/drawing/2014/main" id="{57E174E9-47C6-6D89-7C35-A7A3763DC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1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99">
            <a:extLst>
              <a:ext uri="{FF2B5EF4-FFF2-40B4-BE49-F238E27FC236}">
                <a16:creationId xmlns:a16="http://schemas.microsoft.com/office/drawing/2014/main" id="{C37E30FB-E5E9-179C-3111-71ACC264A3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97824" y="1304192"/>
            <a:ext cx="6664569" cy="44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818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3">
            <a:extLst>
              <a:ext uri="{FF2B5EF4-FFF2-40B4-BE49-F238E27FC236}">
                <a16:creationId xmlns:a16="http://schemas.microsoft.com/office/drawing/2014/main" id="{6B60183E-0E2C-4CAF-B557-A767FB98BC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916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4">
            <a:extLst>
              <a:ext uri="{FF2B5EF4-FFF2-40B4-BE49-F238E27FC236}">
                <a16:creationId xmlns:a16="http://schemas.microsoft.com/office/drawing/2014/main" id="{F5531AB3-2852-6A58-9C01-A2E57D20A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46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5">
            <a:extLst>
              <a:ext uri="{FF2B5EF4-FFF2-40B4-BE49-F238E27FC236}">
                <a16:creationId xmlns:a16="http://schemas.microsoft.com/office/drawing/2014/main" id="{B6843280-B29E-1FCA-8A04-287466B0B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360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6">
            <a:extLst>
              <a:ext uri="{FF2B5EF4-FFF2-40B4-BE49-F238E27FC236}">
                <a16:creationId xmlns:a16="http://schemas.microsoft.com/office/drawing/2014/main" id="{2FDADA6A-5E23-446C-C4AB-DF95FC51D5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914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7">
            <a:extLst>
              <a:ext uri="{FF2B5EF4-FFF2-40B4-BE49-F238E27FC236}">
                <a16:creationId xmlns:a16="http://schemas.microsoft.com/office/drawing/2014/main" id="{AAC1D801-32D6-B055-86AB-69165B7C53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61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8 (2)">
            <a:extLst>
              <a:ext uri="{FF2B5EF4-FFF2-40B4-BE49-F238E27FC236}">
                <a16:creationId xmlns:a16="http://schemas.microsoft.com/office/drawing/2014/main" id="{B380D242-0A82-21CC-0910-A9F6A616FA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666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8">
            <a:extLst>
              <a:ext uri="{FF2B5EF4-FFF2-40B4-BE49-F238E27FC236}">
                <a16:creationId xmlns:a16="http://schemas.microsoft.com/office/drawing/2014/main" id="{08C1038C-59A0-1FF2-0218-127BE54EEE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727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49">
            <a:extLst>
              <a:ext uri="{FF2B5EF4-FFF2-40B4-BE49-F238E27FC236}">
                <a16:creationId xmlns:a16="http://schemas.microsoft.com/office/drawing/2014/main" id="{39ED9BBC-1655-34DE-C8CA-2498ED55DD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507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0">
            <a:extLst>
              <a:ext uri="{FF2B5EF4-FFF2-40B4-BE49-F238E27FC236}">
                <a16:creationId xmlns:a16="http://schemas.microsoft.com/office/drawing/2014/main" id="{AF31FBDF-D483-D953-EA4C-7E317960FC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256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1">
            <a:extLst>
              <a:ext uri="{FF2B5EF4-FFF2-40B4-BE49-F238E27FC236}">
                <a16:creationId xmlns:a16="http://schemas.microsoft.com/office/drawing/2014/main" id="{E01E2F66-9355-108A-FD60-1340B5A62F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9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0 (2)">
            <a:extLst>
              <a:ext uri="{FF2B5EF4-FFF2-40B4-BE49-F238E27FC236}">
                <a16:creationId xmlns:a16="http://schemas.microsoft.com/office/drawing/2014/main" id="{3E012937-DEDE-A63F-904C-BA640AF56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290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2">
            <a:extLst>
              <a:ext uri="{FF2B5EF4-FFF2-40B4-BE49-F238E27FC236}">
                <a16:creationId xmlns:a16="http://schemas.microsoft.com/office/drawing/2014/main" id="{07DE31F9-20BF-97FC-4AA2-E4EE28D889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06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3">
            <a:extLst>
              <a:ext uri="{FF2B5EF4-FFF2-40B4-BE49-F238E27FC236}">
                <a16:creationId xmlns:a16="http://schemas.microsoft.com/office/drawing/2014/main" id="{881821A0-775F-190E-EFFE-228BE5E5D3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4">
            <a:extLst>
              <a:ext uri="{FF2B5EF4-FFF2-40B4-BE49-F238E27FC236}">
                <a16:creationId xmlns:a16="http://schemas.microsoft.com/office/drawing/2014/main" id="{73176B89-580B-4D84-222A-FAC6E2FFC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034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5">
            <a:extLst>
              <a:ext uri="{FF2B5EF4-FFF2-40B4-BE49-F238E27FC236}">
                <a16:creationId xmlns:a16="http://schemas.microsoft.com/office/drawing/2014/main" id="{B9FEEB56-C8A8-0FFD-C82A-6A241DC3E3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350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6">
            <a:extLst>
              <a:ext uri="{FF2B5EF4-FFF2-40B4-BE49-F238E27FC236}">
                <a16:creationId xmlns:a16="http://schemas.microsoft.com/office/drawing/2014/main" id="{4D3274B0-82B1-ECA6-E36A-E22BE184C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147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7 (2)">
            <a:extLst>
              <a:ext uri="{FF2B5EF4-FFF2-40B4-BE49-F238E27FC236}">
                <a16:creationId xmlns:a16="http://schemas.microsoft.com/office/drawing/2014/main" id="{8AECB669-8641-0437-2609-955CE575C1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01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7">
            <a:extLst>
              <a:ext uri="{FF2B5EF4-FFF2-40B4-BE49-F238E27FC236}">
                <a16:creationId xmlns:a16="http://schemas.microsoft.com/office/drawing/2014/main" id="{D24DA93E-7FCC-C58B-7E0E-8BDF68A604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194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8">
            <a:extLst>
              <a:ext uri="{FF2B5EF4-FFF2-40B4-BE49-F238E27FC236}">
                <a16:creationId xmlns:a16="http://schemas.microsoft.com/office/drawing/2014/main" id="{7A1E806A-7F7B-A7C7-F95A-1EF0CC82B9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060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9">
            <a:extLst>
              <a:ext uri="{FF2B5EF4-FFF2-40B4-BE49-F238E27FC236}">
                <a16:creationId xmlns:a16="http://schemas.microsoft.com/office/drawing/2014/main" id="{1CB19AC1-9C42-02EF-6BBF-331F224E4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445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0">
            <a:extLst>
              <a:ext uri="{FF2B5EF4-FFF2-40B4-BE49-F238E27FC236}">
                <a16:creationId xmlns:a16="http://schemas.microsoft.com/office/drawing/2014/main" id="{D38DBBE1-C328-4987-625E-95506C6145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6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0">
            <a:extLst>
              <a:ext uri="{FF2B5EF4-FFF2-40B4-BE49-F238E27FC236}">
                <a16:creationId xmlns:a16="http://schemas.microsoft.com/office/drawing/2014/main" id="{FE2A937F-ACB2-1EBB-C24B-E76A66FB37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203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1 (2)">
            <a:extLst>
              <a:ext uri="{FF2B5EF4-FFF2-40B4-BE49-F238E27FC236}">
                <a16:creationId xmlns:a16="http://schemas.microsoft.com/office/drawing/2014/main" id="{4847D7CD-F3C5-ECC3-4CFA-19FBCA47D8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061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1">
            <a:extLst>
              <a:ext uri="{FF2B5EF4-FFF2-40B4-BE49-F238E27FC236}">
                <a16:creationId xmlns:a16="http://schemas.microsoft.com/office/drawing/2014/main" id="{EFD38CED-C548-96EC-D7EA-9AE644BBBF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936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2">
            <a:extLst>
              <a:ext uri="{FF2B5EF4-FFF2-40B4-BE49-F238E27FC236}">
                <a16:creationId xmlns:a16="http://schemas.microsoft.com/office/drawing/2014/main" id="{E2FAECFD-E744-D89D-F47E-DEC68BBFC4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216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3">
            <a:extLst>
              <a:ext uri="{FF2B5EF4-FFF2-40B4-BE49-F238E27FC236}">
                <a16:creationId xmlns:a16="http://schemas.microsoft.com/office/drawing/2014/main" id="{17B2CA3D-2106-9F27-756D-6BA27DAF6C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03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4">
            <a:extLst>
              <a:ext uri="{FF2B5EF4-FFF2-40B4-BE49-F238E27FC236}">
                <a16:creationId xmlns:a16="http://schemas.microsoft.com/office/drawing/2014/main" id="{F15F8767-C1FD-890F-4699-827DD573B3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217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5 (2)">
            <a:extLst>
              <a:ext uri="{FF2B5EF4-FFF2-40B4-BE49-F238E27FC236}">
                <a16:creationId xmlns:a16="http://schemas.microsoft.com/office/drawing/2014/main" id="{2A7EEFD1-3F9C-7E76-9BFF-3D96297306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413" y="0"/>
            <a:ext cx="6861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18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5">
            <a:extLst>
              <a:ext uri="{FF2B5EF4-FFF2-40B4-BE49-F238E27FC236}">
                <a16:creationId xmlns:a16="http://schemas.microsoft.com/office/drawing/2014/main" id="{F3535D40-BA27-4C19-B826-0403145B7C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844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6">
            <a:extLst>
              <a:ext uri="{FF2B5EF4-FFF2-40B4-BE49-F238E27FC236}">
                <a16:creationId xmlns:a16="http://schemas.microsoft.com/office/drawing/2014/main" id="{09AB97EA-E9B6-035B-C991-1D0769B6E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05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7">
            <a:extLst>
              <a:ext uri="{FF2B5EF4-FFF2-40B4-BE49-F238E27FC236}">
                <a16:creationId xmlns:a16="http://schemas.microsoft.com/office/drawing/2014/main" id="{3BCECC39-B2DC-11D4-6FF5-CF8144EE8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173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8">
            <a:extLst>
              <a:ext uri="{FF2B5EF4-FFF2-40B4-BE49-F238E27FC236}">
                <a16:creationId xmlns:a16="http://schemas.microsoft.com/office/drawing/2014/main" id="{BD85108A-69FA-0CEF-74D8-D94725B8E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1">
            <a:extLst>
              <a:ext uri="{FF2B5EF4-FFF2-40B4-BE49-F238E27FC236}">
                <a16:creationId xmlns:a16="http://schemas.microsoft.com/office/drawing/2014/main" id="{EBB33CCB-4A87-830A-ABC1-5382A2C7D9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3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70">
            <a:extLst>
              <a:ext uri="{FF2B5EF4-FFF2-40B4-BE49-F238E27FC236}">
                <a16:creationId xmlns:a16="http://schemas.microsoft.com/office/drawing/2014/main" id="{E7D1C85C-012F-F70E-7B93-FF2106C868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224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71">
            <a:extLst>
              <a:ext uri="{FF2B5EF4-FFF2-40B4-BE49-F238E27FC236}">
                <a16:creationId xmlns:a16="http://schemas.microsoft.com/office/drawing/2014/main" id="{E92725AD-09AA-D743-6F16-AF5F331C15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315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72">
            <a:extLst>
              <a:ext uri="{FF2B5EF4-FFF2-40B4-BE49-F238E27FC236}">
                <a16:creationId xmlns:a16="http://schemas.microsoft.com/office/drawing/2014/main" id="{BD066A70-F1F4-083B-D9A6-E479A5A89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300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73">
            <a:extLst>
              <a:ext uri="{FF2B5EF4-FFF2-40B4-BE49-F238E27FC236}">
                <a16:creationId xmlns:a16="http://schemas.microsoft.com/office/drawing/2014/main" id="{33806161-A36A-CD52-A617-C85CB41708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495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74">
            <a:extLst>
              <a:ext uri="{FF2B5EF4-FFF2-40B4-BE49-F238E27FC236}">
                <a16:creationId xmlns:a16="http://schemas.microsoft.com/office/drawing/2014/main" id="{0DDB5E3D-8FAD-395A-6796-D57DBE48D1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700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75">
            <a:extLst>
              <a:ext uri="{FF2B5EF4-FFF2-40B4-BE49-F238E27FC236}">
                <a16:creationId xmlns:a16="http://schemas.microsoft.com/office/drawing/2014/main" id="{19C86CD4-FB91-9173-8DBF-77CB14B91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982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76">
            <a:extLst>
              <a:ext uri="{FF2B5EF4-FFF2-40B4-BE49-F238E27FC236}">
                <a16:creationId xmlns:a16="http://schemas.microsoft.com/office/drawing/2014/main" id="{EC170481-6831-D232-28A7-EAE0FB0C8A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801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77 (2)">
            <a:extLst>
              <a:ext uri="{FF2B5EF4-FFF2-40B4-BE49-F238E27FC236}">
                <a16:creationId xmlns:a16="http://schemas.microsoft.com/office/drawing/2014/main" id="{8A4D3D92-C354-581F-7B65-8E0DEDFB0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463" y="0"/>
            <a:ext cx="733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81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77">
            <a:extLst>
              <a:ext uri="{FF2B5EF4-FFF2-40B4-BE49-F238E27FC236}">
                <a16:creationId xmlns:a16="http://schemas.microsoft.com/office/drawing/2014/main" id="{E9043FC0-A3F1-C9F4-E928-E3F340594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83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78">
            <a:extLst>
              <a:ext uri="{FF2B5EF4-FFF2-40B4-BE49-F238E27FC236}">
                <a16:creationId xmlns:a16="http://schemas.microsoft.com/office/drawing/2014/main" id="{97F29BA8-1BD4-3573-7A5C-CC9565A7B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20427" y="1060450"/>
            <a:ext cx="63627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83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Widescreen</PresentationFormat>
  <Paragraphs>2</Paragraphs>
  <Slides>109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3" baseType="lpstr">
      <vt:lpstr>Aptos</vt:lpstr>
      <vt:lpstr>Aptos Display</vt:lpstr>
      <vt:lpstr>Arial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Brittney Boehmer</dc:creator>
  <cp:lastModifiedBy>Brittney Boehmer</cp:lastModifiedBy>
  <cp:revision>2</cp:revision>
  <dcterms:created xsi:type="dcterms:W3CDTF">2026-06-26T20:56:59Z</dcterms:created>
  <dcterms:modified xsi:type="dcterms:W3CDTF">2026-06-26T21:24:17Z</dcterms:modified>
</cp:coreProperties>
</file>