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58" r:id="rId5"/>
    <p:sldId id="256" r:id="rId6"/>
    <p:sldId id="263" r:id="rId7"/>
    <p:sldId id="257" r:id="rId8"/>
    <p:sldId id="260" r:id="rId9"/>
    <p:sldId id="261" r:id="rId10"/>
    <p:sldId id="262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699" autoAdjust="0"/>
  </p:normalViewPr>
  <p:slideViewPr>
    <p:cSldViewPr snapToGrid="0" snapToObjects="1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990954-C61B-324A-8DC3-A12B0FF5C0BA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CE811-759F-1246-8C72-3E7A23A906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5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CE811-759F-1246-8C72-3E7A23A906C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00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CE811-759F-1246-8C72-3E7A23A906C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2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Abstract Light Trail">
            <a:extLst>
              <a:ext uri="{FF2B5EF4-FFF2-40B4-BE49-F238E27FC236}">
                <a16:creationId xmlns:a16="http://schemas.microsoft.com/office/drawing/2014/main" id="{60E390DB-DA5A-9142-97D7-111103EE45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3F2DF12-874E-5A49-9E55-577D77D145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4000" y="279400"/>
            <a:ext cx="6299200" cy="629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35A112-0FE9-467B-BF14-21879897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7182" y="365125"/>
            <a:ext cx="4466617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3064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nt Closeup">
            <a:extLst>
              <a:ext uri="{FF2B5EF4-FFF2-40B4-BE49-F238E27FC236}">
                <a16:creationId xmlns:a16="http://schemas.microsoft.com/office/drawing/2014/main" id="{74B885F2-5C1C-6247-9BFB-23ABAEB1DB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122BBE9-FACF-6A42-90FF-119739C399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72663" y="279400"/>
            <a:ext cx="6299200" cy="629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13F453-F1D6-4621-B642-80F33C52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991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304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ediu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bstract Orange Macro Background">
            <a:extLst>
              <a:ext uri="{FF2B5EF4-FFF2-40B4-BE49-F238E27FC236}">
                <a16:creationId xmlns:a16="http://schemas.microsoft.com/office/drawing/2014/main" id="{62951B26-9051-0F4D-9257-2623636FFC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51BA06F7-0B36-3A47-B019-28C244CC00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0130" y="279400"/>
            <a:ext cx="4368803" cy="436880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1599850C-C81B-6045-9CFE-F59BA60A57D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35330" y="2226734"/>
            <a:ext cx="4368803" cy="436880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1FC9C79-8815-4DA4-A178-C54072CF4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346" y="279400"/>
            <a:ext cx="646078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845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arg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nk Rose Macro ">
            <a:extLst>
              <a:ext uri="{FF2B5EF4-FFF2-40B4-BE49-F238E27FC236}">
                <a16:creationId xmlns:a16="http://schemas.microsoft.com/office/drawing/2014/main" id="{3F83855A-9893-FC4F-BFC0-169D7BC43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5D458D8-E7E1-5640-AF56-7E120B07B0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801" y="784225"/>
            <a:ext cx="5435600" cy="54356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F57080E-0203-4246-9BE4-14AA595620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97601" y="784225"/>
            <a:ext cx="5435600" cy="54356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1DDB66-E869-4809-8A4B-4EA0E9AD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65126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1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stract Light Trail">
            <a:extLst>
              <a:ext uri="{FF2B5EF4-FFF2-40B4-BE49-F238E27FC236}">
                <a16:creationId xmlns:a16="http://schemas.microsoft.com/office/drawing/2014/main" id="{4E9E21DC-E7B1-554A-BAE8-6E83F5D4B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93F2DF12-874E-5A49-9E55-577D77D145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8378" y="279400"/>
            <a:ext cx="6299200" cy="629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D52CD37-07A2-3C4E-8A43-C360B988E3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2644" y="279400"/>
            <a:ext cx="3020978" cy="302097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6AA66FF-D1DB-3F43-BCC5-205F9C98227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52644" y="3564467"/>
            <a:ext cx="3020978" cy="302097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68DF04F-45CB-4D8C-AE9B-D21165417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36" y="182562"/>
            <a:ext cx="3200400" cy="365125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6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lant Closeup">
            <a:extLst>
              <a:ext uri="{FF2B5EF4-FFF2-40B4-BE49-F238E27FC236}">
                <a16:creationId xmlns:a16="http://schemas.microsoft.com/office/drawing/2014/main" id="{233D0FBC-8A6D-4046-9022-8D4FB0637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F434555A-B2C4-9A40-BB5D-03656AEDDA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7863" y="279400"/>
            <a:ext cx="3020978" cy="302097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D3BB739-AE59-C646-AFB9-3A4D70057B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06796" y="279400"/>
            <a:ext cx="3020978" cy="302097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C86C2D2-C3DF-604E-B9DA-06FA69F5DA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89622" y="3589867"/>
            <a:ext cx="3020978" cy="302097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F3239EE3-F111-B04B-8B6E-EF7B4C41BA4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08555" y="3589867"/>
            <a:ext cx="3020978" cy="3020978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957B9CE-C4AD-446B-A419-1932E9AA7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540" y="279400"/>
            <a:ext cx="462226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4137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bstract Orange Macro Background">
            <a:extLst>
              <a:ext uri="{FF2B5EF4-FFF2-40B4-BE49-F238E27FC236}">
                <a16:creationId xmlns:a16="http://schemas.microsoft.com/office/drawing/2014/main" id="{FC6F337B-6173-C847-A0D8-F44122C90C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E4BBD8DD-CB62-934E-8944-28C8EE6BF7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2631" y="130241"/>
            <a:ext cx="4766733" cy="476673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9C1074A5-3893-2445-A71F-A4CC4B13B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027215"/>
            <a:ext cx="12191999" cy="1325563"/>
          </a:xfrm>
          <a:prstGeom prst="rect">
            <a:avLst/>
          </a:prstGeom>
          <a:solidFill>
            <a:schemeClr val="accent2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78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ink Rose Macro ">
            <a:extLst>
              <a:ext uri="{FF2B5EF4-FFF2-40B4-BE49-F238E27FC236}">
                <a16:creationId xmlns:a16="http://schemas.microsoft.com/office/drawing/2014/main" id="{80BE7C6B-00DF-9B40-B452-8DBA2B003F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F47CB-57CA-2F47-9F42-1637FC1A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2BE4B-3EF0-6245-B2F9-5D8EFB0D1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9AC5C-BEF5-8349-9556-B1B82AF2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62FFC6E-1DF1-3443-9CA8-5F98CC68DB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4000" y="279400"/>
            <a:ext cx="6299200" cy="629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6BE05E-4E56-634B-AD5E-33D59E33D9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0" y="1669008"/>
            <a:ext cx="1962912" cy="4665117"/>
          </a:xfrm>
        </p:spPr>
        <p:txBody>
          <a:bodyPr/>
          <a:lstStyle>
            <a:lvl1pPr marL="0" indent="0" algn="r">
              <a:lnSpc>
                <a:spcPct val="250000"/>
              </a:lnSpc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2pPr>
            <a:lvl3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3pPr>
            <a:lvl4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4pPr>
            <a:lvl5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36BD4E5-96BC-6349-AEC7-C6D037EE0B3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05109" y="1669008"/>
            <a:ext cx="2486891" cy="4665117"/>
          </a:xfrm>
        </p:spPr>
        <p:txBody>
          <a:bodyPr>
            <a:normAutofit/>
          </a:bodyPr>
          <a:lstStyle>
            <a:lvl1pPr marL="0" indent="0" algn="l">
              <a:lnSpc>
                <a:spcPct val="250000"/>
              </a:lnSpc>
              <a:buNone/>
              <a:defRPr sz="2000" b="0" i="0">
                <a:solidFill>
                  <a:schemeClr val="tx1"/>
                </a:solidFill>
                <a:latin typeface="+mj-lt"/>
              </a:defRPr>
            </a:lvl1pPr>
            <a:lvl2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2pPr>
            <a:lvl3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3pPr>
            <a:lvl4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4pPr>
            <a:lvl5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5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CB9605-E418-974F-AC0F-11931639BC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53200" y="551409"/>
            <a:ext cx="5638800" cy="11176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2pPr>
            <a:lvl3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3pPr>
            <a:lvl4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4pPr>
            <a:lvl5pPr>
              <a:defRPr b="1" i="0">
                <a:solidFill>
                  <a:schemeClr val="accent1"/>
                </a:solidFill>
                <a:latin typeface="The Serif Hand Extrablack" panose="03070502030502020204" pitchFamily="66" charset="0"/>
              </a:defRPr>
            </a:lvl5pPr>
          </a:lstStyle>
          <a:p>
            <a:pPr lvl="0"/>
            <a:r>
              <a:rPr lang="en-US" dirty="0"/>
              <a:t>CREDITS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6859F6-9898-4723-B2FA-F1A3EA9BF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990" y="365126"/>
            <a:ext cx="4709809" cy="413088"/>
          </a:xfrm>
        </p:spPr>
        <p:txBody>
          <a:bodyPr>
            <a:normAutofit/>
          </a:bodyPr>
          <a:lstStyle>
            <a:lvl1pPr>
              <a:defRPr sz="9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045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F4F127-7525-774F-9549-E1189122D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48080-8305-754F-B2E0-190EFAAC1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64F82-9829-8746-90F9-26C433D25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4C43F-A4EC-C943-96CE-41C2A425D4F9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2056F-E856-694C-86D8-E3A0BE6386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0B3939-2AC2-C741-8DF0-4FB2E72B1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A13E1A-432F-8A49-AD7F-EAA79A9148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0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CED2282E-A82C-46E6-BA4B-A8F80FBD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3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11AC044-A399-2C49-B7F3-E7C3DED6A0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4263" b="4263"/>
          <a:stretch/>
        </p:blipFill>
        <p:spPr>
          <a:xfrm>
            <a:off x="217197" y="997567"/>
            <a:ext cx="11545167" cy="265485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1FC3A-A20E-CB2E-4BE2-DFAC5F9EAF34}"/>
              </a:ext>
            </a:extLst>
          </p:cNvPr>
          <p:cNvSpPr txBox="1"/>
          <p:nvPr/>
        </p:nvSpPr>
        <p:spPr>
          <a:xfrm>
            <a:off x="1159163" y="4423880"/>
            <a:ext cx="9873673" cy="1015663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algn="ctr"/>
            <a:r>
              <a:rPr lang="en-CA" sz="6000" dirty="0"/>
              <a:t>Grad Amazing Race Teams!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3337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C64A3F5-EAC9-066A-9485-D488C16A10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7671" b="7671"/>
          <a:stretch/>
        </p:blipFill>
        <p:spPr>
          <a:xfrm>
            <a:off x="1473198" y="80870"/>
            <a:ext cx="9245600" cy="535083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87EA21B-7959-C306-0F34-24206DCC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32015"/>
            <a:ext cx="12191999" cy="1909294"/>
          </a:xfrm>
        </p:spPr>
        <p:txBody>
          <a:bodyPr>
            <a:normAutofit/>
          </a:bodyPr>
          <a:lstStyle/>
          <a:p>
            <a:r>
              <a:rPr lang="en-CA" sz="7200" b="1" dirty="0">
                <a:latin typeface="Elephant" panose="02020904090505020303" pitchFamily="18" charset="0"/>
              </a:rPr>
              <a:t>Tropical Ladies</a:t>
            </a:r>
            <a:endParaRPr lang="en-US" sz="7200" b="1" dirty="0"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24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2070752-2F16-21AF-AAE0-0BEE037BE6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61" b="361"/>
          <a:stretch/>
        </p:blipFill>
        <p:spPr>
          <a:xfrm>
            <a:off x="349250" y="771521"/>
            <a:ext cx="7808783" cy="530542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48AFD4-05DD-56EB-51F4-AA0A443EA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2975" y="838202"/>
            <a:ext cx="3629025" cy="6019798"/>
          </a:xfrm>
        </p:spPr>
        <p:txBody>
          <a:bodyPr>
            <a:normAutofit/>
          </a:bodyPr>
          <a:lstStyle/>
          <a:p>
            <a:r>
              <a:rPr lang="en-CA" dirty="0">
                <a:latin typeface="Algerian" panose="04020705040A02060702" pitchFamily="82" charset="0"/>
              </a:rPr>
              <a:t>The </a:t>
            </a:r>
            <a:r>
              <a:rPr lang="en-CA" dirty="0" err="1">
                <a:latin typeface="Algerian" panose="04020705040A02060702" pitchFamily="82" charset="0"/>
              </a:rPr>
              <a:t>Walmsleys</a:t>
            </a:r>
            <a:endParaRPr lang="en-US" dirty="0">
              <a:latin typeface="Algerian" panose="04020705040A02060702" pitchFamily="82" charset="0"/>
            </a:endParaRPr>
          </a:p>
        </p:txBody>
      </p:sp>
      <p:pic>
        <p:nvPicPr>
          <p:cNvPr id="7" name="Picture 6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CF1F54AC-8352-63A6-13C9-574B10589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642" y="285750"/>
            <a:ext cx="359321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48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1AE7865B-E86F-4471-9DCC-B6F4EECC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80148AF-E263-0243-8B40-E7BB35AD5D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8829" b="8829"/>
          <a:stretch/>
        </p:blipFill>
        <p:spPr>
          <a:xfrm>
            <a:off x="254000" y="279400"/>
            <a:ext cx="10566400" cy="6299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0CD768-21B2-1351-CC09-BD17F22E90FA}"/>
              </a:ext>
            </a:extLst>
          </p:cNvPr>
          <p:cNvSpPr txBox="1"/>
          <p:nvPr/>
        </p:nvSpPr>
        <p:spPr>
          <a:xfrm>
            <a:off x="8420101" y="365125"/>
            <a:ext cx="2400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2">
                    <a:lumMod val="90000"/>
                  </a:schemeClr>
                </a:solidFill>
              </a:rPr>
              <a:t>All Stars with Mr. Hogg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654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D1C9E0F-962F-E239-F4F0-3619D2AF1B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441" b="3441"/>
          <a:stretch/>
        </p:blipFill>
        <p:spPr>
          <a:xfrm>
            <a:off x="2609311" y="1572491"/>
            <a:ext cx="7155061" cy="422794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9004F7B-671A-98D0-60DB-68A9E5AE9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1885" y="180398"/>
            <a:ext cx="4229911" cy="1325563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ctr"/>
            <a:r>
              <a:rPr lang="en-CA" sz="5400" b="1" dirty="0"/>
              <a:t>EADIE GROUP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02807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4273827-8826-3340-941F-DDC561E120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889" r="3889"/>
          <a:stretch/>
        </p:blipFill>
        <p:spPr>
          <a:xfrm>
            <a:off x="460349" y="0"/>
            <a:ext cx="7623335" cy="6750996"/>
          </a:xfrm>
        </p:spPr>
      </p:pic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241712BB-6265-4073-9041-4C74B5A9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7C8FB8-6C66-97DC-3BAF-4F83E693025C}"/>
              </a:ext>
            </a:extLst>
          </p:cNvPr>
          <p:cNvSpPr txBox="1"/>
          <p:nvPr/>
        </p:nvSpPr>
        <p:spPr>
          <a:xfrm>
            <a:off x="8453336" y="3237935"/>
            <a:ext cx="3356043" cy="923330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r>
              <a:rPr lang="en-CA" sz="5400" b="1" dirty="0">
                <a:latin typeface="Juice ITC" panose="04040403040A02020202" pitchFamily="82" charset="0"/>
              </a:rPr>
              <a:t>BIG GIRLS</a:t>
            </a:r>
            <a:endParaRPr lang="en-US" sz="5400" b="1" dirty="0">
              <a:latin typeface="Juice ITC" panose="0404040304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685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643F6DB0-42A5-4DC3-8930-4A4C435CF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5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95CD364-0240-3A4F-8332-E2C64DACED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649" b="649"/>
          <a:stretch/>
        </p:blipFill>
        <p:spPr>
          <a:xfrm>
            <a:off x="3152335" y="1355580"/>
            <a:ext cx="8651737" cy="517467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74E9B7-2407-7032-D0F0-EB87275DA217}"/>
              </a:ext>
            </a:extLst>
          </p:cNvPr>
          <p:cNvSpPr txBox="1"/>
          <p:nvPr/>
        </p:nvSpPr>
        <p:spPr>
          <a:xfrm>
            <a:off x="387928" y="3358141"/>
            <a:ext cx="2475345" cy="58477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CA" sz="32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DESPICABLES</a:t>
            </a:r>
            <a:endParaRPr lang="en-US" sz="32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609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 hidden="1">
            <a:extLst>
              <a:ext uri="{FF2B5EF4-FFF2-40B4-BE49-F238E27FC236}">
                <a16:creationId xmlns:a16="http://schemas.microsoft.com/office/drawing/2014/main" id="{9EC019F1-1FAA-42E8-A27C-2EA5F83E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6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D129798-5441-EF48-9BB2-EA81C4FC692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20" b="120"/>
          <a:stretch/>
        </p:blipFill>
        <p:spPr>
          <a:xfrm>
            <a:off x="5643419" y="407625"/>
            <a:ext cx="6230698" cy="604275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FFF341-9DC8-7808-BD39-45D9B6B4FE3F}"/>
              </a:ext>
            </a:extLst>
          </p:cNvPr>
          <p:cNvSpPr txBox="1"/>
          <p:nvPr/>
        </p:nvSpPr>
        <p:spPr>
          <a:xfrm>
            <a:off x="988290" y="2133278"/>
            <a:ext cx="3583709" cy="1938992"/>
          </a:xfrm>
          <a:prstGeom prst="rect">
            <a:avLst/>
          </a:prstGeom>
          <a:noFill/>
        </p:spPr>
        <p:txBody>
          <a:bodyPr wrap="square" rtlCol="0">
            <a:prstTxWarp prst="textDeflateInflate">
              <a:avLst/>
            </a:prstTxWarp>
            <a:spAutoFit/>
          </a:bodyPr>
          <a:lstStyle/>
          <a:p>
            <a:pPr algn="ctr"/>
            <a:r>
              <a:rPr lang="en-CA" sz="6000" b="1" dirty="0"/>
              <a:t>DTB or Whatever!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813557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1E0C8CD-F844-604E-AEF6-64691F0F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428600"/>
            <a:ext cx="12191999" cy="1325563"/>
          </a:xfrm>
        </p:spPr>
        <p:txBody>
          <a:bodyPr/>
          <a:lstStyle/>
          <a:p>
            <a:r>
              <a:rPr lang="en-US" dirty="0"/>
              <a:t>Ghost Busters!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93A858F-B6BD-FC4E-A3D7-6F77F5182E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994" b="3994"/>
          <a:stretch/>
        </p:blipFill>
        <p:spPr>
          <a:xfrm>
            <a:off x="2096654" y="143952"/>
            <a:ext cx="7693891" cy="5221208"/>
          </a:xfrm>
        </p:spPr>
      </p:pic>
    </p:spTree>
    <p:extLst>
      <p:ext uri="{BB962C8B-B14F-4D97-AF65-F5344CB8AC3E}">
        <p14:creationId xmlns:p14="http://schemas.microsoft.com/office/powerpoint/2010/main" val="177927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D425BD2-9CC2-FD3F-AA80-35ECC1D6A3A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97" r="397"/>
          <a:stretch/>
        </p:blipFill>
        <p:spPr>
          <a:xfrm>
            <a:off x="267855" y="111427"/>
            <a:ext cx="5828145" cy="642791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795356-9D67-43A5-DAFD-DD8913BC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073" y="347086"/>
            <a:ext cx="4466617" cy="1325563"/>
          </a:xfrm>
        </p:spPr>
        <p:txBody>
          <a:bodyPr>
            <a:prstTxWarp prst="textWave2">
              <a:avLst/>
            </a:prstTxWarp>
          </a:bodyPr>
          <a:lstStyle/>
          <a:p>
            <a:pPr algn="ctr"/>
            <a:r>
              <a:rPr lang="en-CA" dirty="0">
                <a:latin typeface="Baby Kruffy" panose="00000400000000000000" pitchFamily="2" charset="0"/>
              </a:rPr>
              <a:t>Minions</a:t>
            </a:r>
            <a:endParaRPr lang="en-US" dirty="0">
              <a:latin typeface="Baby Kruffy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38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34AF26-D8B2-2E75-56DE-D40FD4A17B4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413" b="1413"/>
          <a:stretch/>
        </p:blipFill>
        <p:spPr>
          <a:xfrm>
            <a:off x="3999716" y="392328"/>
            <a:ext cx="7970611" cy="610054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576C50-424D-E3D9-AC85-564B595C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93291" cy="5887893"/>
          </a:xfrm>
        </p:spPr>
        <p:txBody>
          <a:bodyPr>
            <a:normAutofit/>
          </a:bodyPr>
          <a:lstStyle/>
          <a:p>
            <a:pPr algn="ctr"/>
            <a:r>
              <a:rPr lang="en-CA" sz="7200" b="1" dirty="0">
                <a:latin typeface="Agency FB" panose="020B0503020202020204" pitchFamily="34" charset="0"/>
              </a:rPr>
              <a:t>SUPER SENIORS</a:t>
            </a:r>
            <a:endParaRPr lang="en-US" sz="7200" b="1" dirty="0"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645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837879_win32_fixed" id="{CE2310A4-A920-46C0-8D68-E10477E5C5CA}" vid="{979883C1-EE4A-4C89-B199-98369B0445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A56253-E194-445C-88DD-AE5221D7201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C65B13CF-F87D-455D-A970-1022DB5FE0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DCE84C-CE1F-4E99-BD87-1E556B04B4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Hair design photo book </Template>
  <TotalTime>57</TotalTime>
  <Words>42</Words>
  <Application>Microsoft Office PowerPoint</Application>
  <PresentationFormat>Widescreen</PresentationFormat>
  <Paragraphs>18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Agency FB</vt:lpstr>
      <vt:lpstr>Algerian</vt:lpstr>
      <vt:lpstr>Arial</vt:lpstr>
      <vt:lpstr>Baby Kruffy</vt:lpstr>
      <vt:lpstr>Calibri</vt:lpstr>
      <vt:lpstr>Calibri Light</vt:lpstr>
      <vt:lpstr>Elephant</vt:lpstr>
      <vt:lpstr>Juice ITC</vt:lpstr>
      <vt:lpstr>The Serif Hand Extrablack</vt:lpstr>
      <vt:lpstr>Office Theme</vt:lpstr>
      <vt:lpstr>Slide 3</vt:lpstr>
      <vt:lpstr>Slide 1</vt:lpstr>
      <vt:lpstr>EADIE GROUP</vt:lpstr>
      <vt:lpstr>Slide 2</vt:lpstr>
      <vt:lpstr>Slide 5</vt:lpstr>
      <vt:lpstr>Slide 6</vt:lpstr>
      <vt:lpstr>Ghost Busters!</vt:lpstr>
      <vt:lpstr>Minions</vt:lpstr>
      <vt:lpstr>SUPER SENIORS</vt:lpstr>
      <vt:lpstr>Tropical Ladies</vt:lpstr>
      <vt:lpstr>The Walmsleys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Brittney Boehmer</dc:creator>
  <cp:lastModifiedBy>Brittney Boehmer</cp:lastModifiedBy>
  <cp:revision>1</cp:revision>
  <dcterms:created xsi:type="dcterms:W3CDTF">2025-06-19T20:35:42Z</dcterms:created>
  <dcterms:modified xsi:type="dcterms:W3CDTF">2025-06-19T21:33:18Z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